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3" r:id="rId2"/>
    <p:sldId id="374" r:id="rId3"/>
    <p:sldId id="375" r:id="rId4"/>
    <p:sldId id="376" r:id="rId5"/>
    <p:sldId id="260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5" r:id="rId23"/>
    <p:sldId id="363" r:id="rId24"/>
    <p:sldId id="372" r:id="rId25"/>
    <p:sldId id="364" r:id="rId26"/>
    <p:sldId id="366" r:id="rId27"/>
    <p:sldId id="345" r:id="rId28"/>
    <p:sldId id="367" r:id="rId29"/>
    <p:sldId id="368" r:id="rId30"/>
    <p:sldId id="369" r:id="rId31"/>
    <p:sldId id="370" r:id="rId32"/>
    <p:sldId id="371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2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395440" y="3298293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482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1478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0" y="4254250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2604" y="2427847"/>
            <a:ext cx="3487790" cy="2989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lak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lak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lak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lak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pic>
        <p:nvPicPr>
          <p:cNvPr id="4" name="Picture 2" descr="hareketli kulak gifleri ile ilgili gÃ¶rsel sonuc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" y="2705075"/>
            <a:ext cx="2975815" cy="2655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reketli kulak gifleri ile ilgili gÃ¶rsel sonuc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35" y="2705074"/>
            <a:ext cx="2975815" cy="2655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un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un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un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un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462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on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on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on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on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77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87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583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la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kuk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la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kuk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la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kuk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la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pic>
        <p:nvPicPr>
          <p:cNvPr id="5122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5081"/>
            <a:ext cx="3080299" cy="31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04" y="2215081"/>
            <a:ext cx="3080299" cy="31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nuk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664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ok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ok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ok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693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32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833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08348" y="925068"/>
            <a:ext cx="23301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94547" y="4472219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423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08348" y="925068"/>
            <a:ext cx="23301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062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08348" y="925068"/>
            <a:ext cx="23301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luk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8915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07585" y="5256998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640701" y="5110433"/>
            <a:ext cx="38664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pic>
        <p:nvPicPr>
          <p:cNvPr id="6146" name="Picture 2" descr="mumluk resmi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" y="2885380"/>
            <a:ext cx="2693435" cy="261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mluk resmi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856182" cy="258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08348" y="925068"/>
            <a:ext cx="23301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kol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kol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kol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kol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140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08348" y="925068"/>
            <a:ext cx="23301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kol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luk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kol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kol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kol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luk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" name="AutoShape 2" descr="Ä°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1073"/>
            <a:ext cx="2843808" cy="305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kolluk resmi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371618"/>
            <a:ext cx="3421697" cy="298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08348" y="925068"/>
            <a:ext cx="23301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961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08348" y="925068"/>
            <a:ext cx="23301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6" y="924523"/>
            <a:ext cx="23620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man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8195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man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94547" y="4002847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man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man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048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65398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419872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kul</a:t>
            </a:r>
            <a:endParaRPr lang="tr-TR" sz="8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5904148" y="894758"/>
            <a:ext cx="2520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39" name="Düz Ok Bağlayıcısı 38"/>
          <p:cNvCxnSpPr/>
          <p:nvPr/>
        </p:nvCxnSpPr>
        <p:spPr>
          <a:xfrm>
            <a:off x="1228661" y="2038054"/>
            <a:ext cx="316662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4395285" y="2038054"/>
            <a:ext cx="0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>
            <a:off x="4395285" y="2038054"/>
            <a:ext cx="240896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/>
          <p:cNvSpPr/>
          <p:nvPr/>
        </p:nvSpPr>
        <p:spPr>
          <a:xfrm>
            <a:off x="2577337" y="3462846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kul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15380" y="5019554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kul</a:t>
            </a:r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5415745" y="4803177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kul</a:t>
            </a:r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</a:p>
        </p:txBody>
      </p:sp>
    </p:spTree>
    <p:extLst>
      <p:ext uri="{BB962C8B-B14F-4D97-AF65-F5344CB8AC3E}">
        <p14:creationId xmlns:p14="http://schemas.microsoft.com/office/powerpoint/2010/main" val="15337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65398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419872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5904148" y="894758"/>
            <a:ext cx="2520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39" name="Düz Ok Bağlayıcısı 38"/>
          <p:cNvCxnSpPr/>
          <p:nvPr/>
        </p:nvCxnSpPr>
        <p:spPr>
          <a:xfrm>
            <a:off x="1228661" y="2038054"/>
            <a:ext cx="316662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4395285" y="2038054"/>
            <a:ext cx="0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>
            <a:off x="4395285" y="2038054"/>
            <a:ext cx="240896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/>
          <p:cNvSpPr/>
          <p:nvPr/>
        </p:nvSpPr>
        <p:spPr>
          <a:xfrm>
            <a:off x="2577337" y="3462846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-216024" y="5244094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5508104" y="4855524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048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65398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419872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5904148" y="894758"/>
            <a:ext cx="2520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39" name="Düz Ok Bağlayıcısı 38"/>
          <p:cNvCxnSpPr/>
          <p:nvPr/>
        </p:nvCxnSpPr>
        <p:spPr>
          <a:xfrm>
            <a:off x="1228661" y="2038054"/>
            <a:ext cx="316662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4395285" y="2038054"/>
            <a:ext cx="0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>
            <a:off x="4395285" y="2038054"/>
            <a:ext cx="240896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/>
          <p:cNvSpPr/>
          <p:nvPr/>
        </p:nvSpPr>
        <p:spPr>
          <a:xfrm>
            <a:off x="2577337" y="3462846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323528" y="4963107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5415745" y="5160423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762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671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-240890" y="1089130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419872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endParaRPr lang="tr-TR" sz="8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5904148" y="894758"/>
            <a:ext cx="2520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39" name="Düz Ok Bağlayıcısı 38"/>
          <p:cNvCxnSpPr/>
          <p:nvPr/>
        </p:nvCxnSpPr>
        <p:spPr>
          <a:xfrm>
            <a:off x="1228661" y="2038054"/>
            <a:ext cx="316662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4395285" y="2038054"/>
            <a:ext cx="0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>
            <a:off x="4395285" y="2038054"/>
            <a:ext cx="240896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/>
          <p:cNvSpPr/>
          <p:nvPr/>
        </p:nvSpPr>
        <p:spPr>
          <a:xfrm>
            <a:off x="2577337" y="3462846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lo</a:t>
            </a:r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112000" y="5211250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lo</a:t>
            </a:r>
            <a:r>
              <a:rPr lang="tr-TR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5341868" y="4943242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lo</a:t>
            </a:r>
            <a:r>
              <a:rPr lang="tr-TR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kum</a:t>
            </a:r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</a:p>
        </p:txBody>
      </p:sp>
    </p:spTree>
    <p:extLst>
      <p:ext uri="{BB962C8B-B14F-4D97-AF65-F5344CB8AC3E}">
        <p14:creationId xmlns:p14="http://schemas.microsoft.com/office/powerpoint/2010/main" val="27425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  <p:bldP spid="46" grpId="0"/>
      <p:bldP spid="47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65398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419872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5904148" y="894758"/>
            <a:ext cx="2520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39" name="Düz Ok Bağlayıcısı 38"/>
          <p:cNvCxnSpPr/>
          <p:nvPr/>
        </p:nvCxnSpPr>
        <p:spPr>
          <a:xfrm>
            <a:off x="1228661" y="2038054"/>
            <a:ext cx="316662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4395285" y="2038054"/>
            <a:ext cx="0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>
            <a:off x="4395285" y="2038054"/>
            <a:ext cx="240896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/>
          <p:cNvSpPr/>
          <p:nvPr/>
        </p:nvSpPr>
        <p:spPr>
          <a:xfrm>
            <a:off x="2577337" y="3462846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0" y="5022230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5346340" y="5022230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r>
              <a:rPr lang="tr-TR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40248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  <p:bldP spid="46" grpId="0"/>
      <p:bldP spid="47" grpId="0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65398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419872" y="92558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endParaRPr lang="tr-TR" sz="8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5904148" y="894758"/>
            <a:ext cx="2520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39" name="Düz Ok Bağlayıcısı 38"/>
          <p:cNvCxnSpPr/>
          <p:nvPr/>
        </p:nvCxnSpPr>
        <p:spPr>
          <a:xfrm>
            <a:off x="1228661" y="2038054"/>
            <a:ext cx="316662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4395285" y="2038054"/>
            <a:ext cx="0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>
            <a:off x="4395285" y="2038054"/>
            <a:ext cx="2408964" cy="1390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/>
          <p:cNvSpPr/>
          <p:nvPr/>
        </p:nvSpPr>
        <p:spPr>
          <a:xfrm>
            <a:off x="2577337" y="3462846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65398" y="4966686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5406944" y="4773900"/>
            <a:ext cx="3635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lu</a:t>
            </a:r>
            <a:r>
              <a:rPr lang="tr-TR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ma</a:t>
            </a:r>
            <a:endParaRPr lang="tr-TR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004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72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59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ka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ka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ka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51127" y="4897522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ka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mu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492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674989" y="4944182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nu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255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le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le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le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le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pic>
        <p:nvPicPr>
          <p:cNvPr id="1026" name="Picture 2" descr="hareketli kule gifleri ile ilgili gÃ¶rsel sonuc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" y="2660466"/>
            <a:ext cx="258913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reketli kule gifleri ile ilgili gÃ¶rsel sonuc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00" y="2549602"/>
            <a:ext cx="258913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87624" y="925068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234287" y="924523"/>
            <a:ext cx="195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kul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83768" y="2069088"/>
            <a:ext cx="1605415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4089183" y="2025701"/>
            <a:ext cx="1944217" cy="95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52666" y="3030365"/>
            <a:ext cx="3387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kul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5398" y="5360694"/>
            <a:ext cx="379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kul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24128" y="5204157"/>
            <a:ext cx="3376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o</a:t>
            </a:r>
            <a:r>
              <a:rPr lang="tr-TR" sz="8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TKB Dik Temel Abece" pitchFamily="2" charset="-94"/>
              </a:rPr>
              <a:t>kul</a:t>
            </a:r>
            <a:endParaRPr lang="tr-TR" sz="8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TKB Dik Temel Abece" pitchFamily="2" charset="-94"/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804"/>
            <a:ext cx="3138450" cy="2966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32" y="2394267"/>
            <a:ext cx="3138450" cy="2966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166</Words>
  <Application>Microsoft Office PowerPoint</Application>
  <PresentationFormat>Ekran Gösterisi (4:3)</PresentationFormat>
  <Paragraphs>166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TTKB Dik Temel Abece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Engin ASAN</cp:lastModifiedBy>
  <cp:revision>71</cp:revision>
  <dcterms:created xsi:type="dcterms:W3CDTF">2013-07-01T19:15:16Z</dcterms:created>
  <dcterms:modified xsi:type="dcterms:W3CDTF">2020-11-21T21:19:04Z</dcterms:modified>
</cp:coreProperties>
</file>