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2"/>
  </p:notesMasterIdLst>
  <p:sldIdLst>
    <p:sldId id="260" r:id="rId2"/>
    <p:sldId id="259" r:id="rId3"/>
    <p:sldId id="261" r:id="rId4"/>
    <p:sldId id="256" r:id="rId5"/>
    <p:sldId id="257" r:id="rId6"/>
    <p:sldId id="306" r:id="rId7"/>
    <p:sldId id="258" r:id="rId8"/>
    <p:sldId id="263" r:id="rId9"/>
    <p:sldId id="265" r:id="rId10"/>
    <p:sldId id="264" r:id="rId11"/>
    <p:sldId id="269" r:id="rId12"/>
    <p:sldId id="266" r:id="rId13"/>
    <p:sldId id="267" r:id="rId14"/>
    <p:sldId id="268" r:id="rId15"/>
    <p:sldId id="270" r:id="rId16"/>
    <p:sldId id="297" r:id="rId17"/>
    <p:sldId id="298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62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9" r:id="rId46"/>
    <p:sldId id="302" r:id="rId47"/>
    <p:sldId id="300" r:id="rId48"/>
    <p:sldId id="301" r:id="rId49"/>
    <p:sldId id="303" r:id="rId50"/>
    <p:sldId id="304" r:id="rId51"/>
    <p:sldId id="305" r:id="rId52"/>
    <p:sldId id="307" r:id="rId53"/>
    <p:sldId id="310" r:id="rId54"/>
    <p:sldId id="308" r:id="rId55"/>
    <p:sldId id="309" r:id="rId56"/>
    <p:sldId id="311" r:id="rId57"/>
    <p:sldId id="312" r:id="rId58"/>
    <p:sldId id="313" r:id="rId59"/>
    <p:sldId id="314" r:id="rId60"/>
    <p:sldId id="315" r:id="rId6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22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D6961-910D-45CC-B094-C5D89F9B4A55}" type="datetimeFigureOut">
              <a:rPr lang="tr-TR" smtClean="0"/>
              <a:t>07/11/2019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AE8DC-498C-4B8E-83CD-E10729C5829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https://www.sorubak.com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AE8DC-498C-4B8E-83CD-E10729C5829F}" type="slidenum">
              <a:rPr lang="tr-TR" smtClean="0"/>
              <a:t>42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080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310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700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8890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13265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1049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97972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7457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79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678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071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614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745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430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435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635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019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895FEF-96E4-4CD2-A04C-6DD660F6D004}" type="datetimeFigureOut">
              <a:rPr lang="tr-TR" smtClean="0"/>
              <a:pPr/>
              <a:t>07/11/2019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5D8140-14E3-4049-BFB9-62F4D00CC9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6869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022888"/>
            <a:ext cx="210826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>
                <a:solidFill>
                  <a:srgbClr val="7030A0"/>
                </a:solidFill>
              </a:rPr>
              <a:t>e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022888"/>
            <a:ext cx="210826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634945" y="-808495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634944" y="-808496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43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96296E-6 L 0.19701 0.4611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-0.17318 0.4298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59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8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>
                <a:solidFill>
                  <a:srgbClr val="7030A0"/>
                </a:solidFill>
              </a:rPr>
              <a:t>o</a:t>
            </a:r>
            <a:r>
              <a:rPr lang="tr-TR" sz="30000" dirty="0" smtClean="0">
                <a:solidFill>
                  <a:srgbClr val="7030A0"/>
                </a:solidFill>
              </a:rPr>
              <a:t>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9" y="-91440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8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14245 0.4453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271260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lu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>
                <a:solidFill>
                  <a:srgbClr val="7030A0"/>
                </a:solidFill>
              </a:rPr>
              <a:t>o</a:t>
            </a:r>
            <a:r>
              <a:rPr lang="tr-TR" sz="30000" dirty="0" smtClean="0">
                <a:solidFill>
                  <a:srgbClr val="7030A0"/>
                </a:solidFill>
              </a:rPr>
              <a:t>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8" y="-914401"/>
            <a:ext cx="271260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lu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5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6 L -0.14245 0.4453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46746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5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7"/>
            <a:ext cx="46746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72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-0.075 0.499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5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7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7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291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-0.075 0.499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5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7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4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291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075 0.499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271260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5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6"/>
            <a:ext cx="271260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00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291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07578 0.502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it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46746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5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it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7"/>
            <a:ext cx="46746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7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1669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-0.12708 0.497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it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5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it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7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3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1669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46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12708 0.497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8" y="-914402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69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-0.15847 0.4520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30" y="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270862"/>
            <a:ext cx="371601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270862"/>
            <a:ext cx="371601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6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6315 0.502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4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30704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39865"/>
            <a:ext cx="230704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70862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0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77556E-17 L 0.20664 0.4951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26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1569 0.5018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2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270862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270862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-0.15742 0.497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8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270862"/>
            <a:ext cx="271260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ni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5" y="-1270863"/>
            <a:ext cx="271260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ni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89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15742 0.497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8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935239" y="-1239866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935238" y="-1239867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04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77556E-17 L -0.10651 0.4951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6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270862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270863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78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15742 0.497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8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ka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ka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3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-0.14649 0.4791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31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6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-0.1459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to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ka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319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to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1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ka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59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-0.1459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8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7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12916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10807 0.502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4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652123" y="-1270866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8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652123" y="-1270869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25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291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-0.10807 0.502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4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991891" y="-1069383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1891" y="-1069383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70862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46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1892 0.4726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12265 0.499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3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10826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55363"/>
            <a:ext cx="210826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70862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5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0.20664 0.4951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26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17851 0.499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991891" y="-1069383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29113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tu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1891" y="-1069383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ol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55364"/>
            <a:ext cx="29113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tu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4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1892 0.4726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-0.12265 0.499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3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991891" y="-1069383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1891" y="-1069384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55364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14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0.18919 0.4726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81481E-6 L -0.04492 0.499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991891" y="-1069383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1891" y="-1069384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55364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6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0.18919 0.4726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2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81481E-6 L -0.04492 0.499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102784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8" y="-914402"/>
            <a:ext cx="102784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00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15833 0.4476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8" y="-914402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51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15834 0.4476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2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8" y="-96340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291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15482 0.4548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7" y="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28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14336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16172" y="-1102886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>
                <a:solidFill>
                  <a:srgbClr val="FFC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39236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59259E-6 L -0.14336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27510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27510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4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14336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4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14336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no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no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78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0.1291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10612 0.499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ti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27510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ti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27510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61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19101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4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17566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9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ti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4"/>
            <a:ext cx="206979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ti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0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19101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4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17565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9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to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319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to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9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1459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to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319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to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8694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k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5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0.1459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29113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tu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1"/>
            <a:ext cx="29113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tu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6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5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1459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75545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1"/>
            <a:ext cx="375545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890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3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3367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1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8907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3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ma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ma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3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09518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3946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no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no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12266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01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0.1556 0.502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3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6875 0.477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an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419217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lat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39917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an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5" y="-1100382"/>
            <a:ext cx="419217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lat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47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4649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7 L -0.06706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9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022888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022889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ko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55364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1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0.128 0.4657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10612 0.499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419217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lat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5" y="-1100382"/>
            <a:ext cx="419217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lat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34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4649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7 L -0.11276 0.4747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38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419217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lat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27086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ot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5" y="-1100382"/>
            <a:ext cx="419217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lat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4648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7 L -0.12799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50337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50337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5" y="-110038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0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10196 0.4993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2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01914 0.4743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4" y="2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50337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49259" y="-1115879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50337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49259" y="-1115879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22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389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-0.01915 0.4743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4" y="2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459613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kut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459613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kut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5" y="-110038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19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7 L 0.10196 0.4993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2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05403 0.4719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75455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kit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08676" y="-1100381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375455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kit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08676" y="-1100382"/>
            <a:ext cx="29514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9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1346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2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-0.09232 0.4724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22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439094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49259" y="-1115879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439094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49259" y="-1115879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0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7 L 0.0389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-0.07331 0.474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2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9533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tut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49259" y="-1115879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2"/>
            <a:ext cx="39533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tut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49259" y="-1115879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19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05781 0.4861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-0.08985 0.4634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2" y="2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48349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49259" y="-1115879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884" y="-1270862"/>
            <a:ext cx="48349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49259" y="-1115879"/>
            <a:ext cx="379302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ne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11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0389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-0.03151 0.474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48349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49259" y="-1115879"/>
            <a:ext cx="46746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me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884" y="-1270862"/>
            <a:ext cx="48349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49259" y="-1115879"/>
            <a:ext cx="46746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me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1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03893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03151 0.474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022888"/>
            <a:ext cx="35541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ku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648161" y="-1255363"/>
            <a:ext cx="29113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tu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040890"/>
            <a:ext cx="35541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7030A0"/>
                </a:solidFill>
              </a:rPr>
              <a:t>ku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648161" y="-1257867"/>
            <a:ext cx="291137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tu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55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0.12799 0.4657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-0.1302 0.4976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48349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749259" y="-1115879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53884" y="-1270862"/>
            <a:ext cx="483497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tek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749259" y="-1115879"/>
            <a:ext cx="187102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li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9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07239 0.4974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" y="2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-0.00104 0.4747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022888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la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8" y="-1022888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la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634945" y="-808495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634945" y="-808495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ta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10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0.12799 0.4657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17122 0.4344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68" y="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8" grpId="0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570669" y="-914401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553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70669" y="-914402"/>
            <a:ext cx="31502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FFC000"/>
                </a:solidFill>
              </a:rPr>
              <a:t>la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5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0.13737 0.4997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12917 0.4770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2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07389" y="-1270861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318550" y="-1270863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389" y="-1270863"/>
            <a:ext cx="3348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smtClean="0">
                <a:solidFill>
                  <a:srgbClr val="7030A0"/>
                </a:solidFill>
              </a:rPr>
              <a:t>at</a:t>
            </a:r>
            <a:endParaRPr lang="tr-TR" sz="30000" dirty="0">
              <a:solidFill>
                <a:srgbClr val="7030A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318550" y="-1270864"/>
            <a:ext cx="48734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0" dirty="0" err="1" smtClean="0">
                <a:solidFill>
                  <a:srgbClr val="FFC000"/>
                </a:solidFill>
              </a:rPr>
              <a:t>ma</a:t>
            </a:r>
            <a:endParaRPr lang="tr-TR" sz="30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4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13737 0.4997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-0.10729 0.502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9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114</TotalTime>
  <Words>244</Words>
  <PresentationFormat>Özel</PresentationFormat>
  <Paragraphs>242</Paragraphs>
  <Slides>60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Damla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Slayt 48</vt:lpstr>
      <vt:lpstr>Slayt 49</vt:lpstr>
      <vt:lpstr>Slayt 50</vt:lpstr>
      <vt:lpstr>Slayt 51</vt:lpstr>
      <vt:lpstr>Slayt 52</vt:lpstr>
      <vt:lpstr>Slayt 53</vt:lpstr>
      <vt:lpstr>Slayt 54</vt:lpstr>
      <vt:lpstr>Slayt 55</vt:lpstr>
      <vt:lpstr>Slayt 56</vt:lpstr>
      <vt:lpstr>Slayt 57</vt:lpstr>
      <vt:lpstr>Slayt 58</vt:lpstr>
      <vt:lpstr>Slayt 59</vt:lpstr>
      <vt:lpstr>Slayt 60</vt:lpstr>
    </vt:vector>
  </TitlesOfParts>
  <Manager>https://www.sorubak.com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https://www.sorubak.com</dc:title>
  <dc:subject>https://www.sorubak.com</dc:subject>
  <dc:creator>https://www.sorubak.com</dc:creator>
  <cp:keywords>https:/www.sorubak.com</cp:keywords>
  <dc:description>https://www.sorubak.com</dc:description>
  <dcterms:created xsi:type="dcterms:W3CDTF">2019-11-06T17:10:59Z</dcterms:created>
  <dcterms:modified xsi:type="dcterms:W3CDTF">2019-11-07T09:53:51Z</dcterms:modified>
  <cp:category>https://www.sorubak.com</cp:category>
</cp:coreProperties>
</file>