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62"/>
  </p:notesMasterIdLst>
  <p:sldIdLst>
    <p:sldId id="260" r:id="rId2"/>
    <p:sldId id="259" r:id="rId3"/>
    <p:sldId id="261" r:id="rId4"/>
    <p:sldId id="256" r:id="rId5"/>
    <p:sldId id="257" r:id="rId6"/>
    <p:sldId id="306" r:id="rId7"/>
    <p:sldId id="258" r:id="rId8"/>
    <p:sldId id="263" r:id="rId9"/>
    <p:sldId id="265" r:id="rId10"/>
    <p:sldId id="264" r:id="rId11"/>
    <p:sldId id="269" r:id="rId12"/>
    <p:sldId id="266" r:id="rId13"/>
    <p:sldId id="267" r:id="rId14"/>
    <p:sldId id="268" r:id="rId15"/>
    <p:sldId id="270" r:id="rId16"/>
    <p:sldId id="297" r:id="rId17"/>
    <p:sldId id="298" r:id="rId18"/>
    <p:sldId id="271" r:id="rId19"/>
    <p:sldId id="273" r:id="rId20"/>
    <p:sldId id="272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62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9" r:id="rId46"/>
    <p:sldId id="302" r:id="rId47"/>
    <p:sldId id="300" r:id="rId48"/>
    <p:sldId id="301" r:id="rId49"/>
    <p:sldId id="303" r:id="rId50"/>
    <p:sldId id="304" r:id="rId51"/>
    <p:sldId id="305" r:id="rId52"/>
    <p:sldId id="307" r:id="rId53"/>
    <p:sldId id="310" r:id="rId54"/>
    <p:sldId id="308" r:id="rId55"/>
    <p:sldId id="309" r:id="rId56"/>
    <p:sldId id="311" r:id="rId57"/>
    <p:sldId id="312" r:id="rId58"/>
    <p:sldId id="313" r:id="rId59"/>
    <p:sldId id="314" r:id="rId60"/>
    <p:sldId id="315" r:id="rId6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8" d="100"/>
          <a:sy n="88" d="100"/>
        </p:scale>
        <p:origin x="-222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7D6961-910D-45CC-B094-C5D89F9B4A55}" type="datetimeFigureOut">
              <a:rPr lang="tr-TR" smtClean="0"/>
              <a:t>07/11/2019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AE8DC-498C-4B8E-83CD-E10729C5829F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https://www.sorubak.com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AE8DC-498C-4B8E-83CD-E10729C5829F}" type="slidenum">
              <a:rPr lang="tr-TR" smtClean="0"/>
              <a:t>42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5FEF-96E4-4CD2-A04C-6DD660F6D004}" type="datetimeFigureOut">
              <a:rPr lang="tr-TR" smtClean="0"/>
              <a:pPr/>
              <a:t>07/11/2019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8140-14E3-4049-BFB9-62F4D00CC9E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23080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5FEF-96E4-4CD2-A04C-6DD660F6D004}" type="datetimeFigureOut">
              <a:rPr lang="tr-TR" smtClean="0"/>
              <a:pPr/>
              <a:t>07/11/2019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8140-14E3-4049-BFB9-62F4D00CC9E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79310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5FEF-96E4-4CD2-A04C-6DD660F6D004}" type="datetimeFigureOut">
              <a:rPr lang="tr-TR" smtClean="0"/>
              <a:pPr/>
              <a:t>07/11/2019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8140-14E3-4049-BFB9-62F4D00CC9E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170006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5FEF-96E4-4CD2-A04C-6DD660F6D004}" type="datetimeFigureOut">
              <a:rPr lang="tr-TR" smtClean="0"/>
              <a:pPr/>
              <a:t>07/11/2019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8140-14E3-4049-BFB9-62F4D00CC9E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488906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5FEF-96E4-4CD2-A04C-6DD660F6D004}" type="datetimeFigureOut">
              <a:rPr lang="tr-TR" smtClean="0"/>
              <a:pPr/>
              <a:t>07/11/2019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8140-14E3-4049-BFB9-62F4D00CC9E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132653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5FEF-96E4-4CD2-A04C-6DD660F6D004}" type="datetimeFigureOut">
              <a:rPr lang="tr-TR" smtClean="0"/>
              <a:pPr/>
              <a:t>07/11/2019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8140-14E3-4049-BFB9-62F4D00CC9E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3310491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5FEF-96E4-4CD2-A04C-6DD660F6D004}" type="datetimeFigureOut">
              <a:rPr lang="tr-TR" smtClean="0"/>
              <a:pPr/>
              <a:t>07/11/2019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8140-14E3-4049-BFB9-62F4D00CC9E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979720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5FEF-96E4-4CD2-A04C-6DD660F6D004}" type="datetimeFigureOut">
              <a:rPr lang="tr-TR" smtClean="0"/>
              <a:pPr/>
              <a:t>07/11/2019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8140-14E3-4049-BFB9-62F4D00CC9E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074575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5FEF-96E4-4CD2-A04C-6DD660F6D004}" type="datetimeFigureOut">
              <a:rPr lang="tr-TR" smtClean="0"/>
              <a:pPr/>
              <a:t>07/11/2019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8140-14E3-4049-BFB9-62F4D00CC9E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57991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5FEF-96E4-4CD2-A04C-6DD660F6D004}" type="datetimeFigureOut">
              <a:rPr lang="tr-TR" smtClean="0"/>
              <a:pPr/>
              <a:t>07/11/2019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8140-14E3-4049-BFB9-62F4D00CC9E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46787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5FEF-96E4-4CD2-A04C-6DD660F6D004}" type="datetimeFigureOut">
              <a:rPr lang="tr-TR" smtClean="0"/>
              <a:pPr/>
              <a:t>07/11/2019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8140-14E3-4049-BFB9-62F4D00CC9E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030712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5FEF-96E4-4CD2-A04C-6DD660F6D004}" type="datetimeFigureOut">
              <a:rPr lang="tr-TR" smtClean="0"/>
              <a:pPr/>
              <a:t>07/11/2019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8140-14E3-4049-BFB9-62F4D00CC9E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061417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5FEF-96E4-4CD2-A04C-6DD660F6D004}" type="datetimeFigureOut">
              <a:rPr lang="tr-TR" smtClean="0"/>
              <a:pPr/>
              <a:t>07/11/2019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8140-14E3-4049-BFB9-62F4D00CC9E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727455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5FEF-96E4-4CD2-A04C-6DD660F6D004}" type="datetimeFigureOut">
              <a:rPr lang="tr-TR" smtClean="0"/>
              <a:pPr/>
              <a:t>07/11/2019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8140-14E3-4049-BFB9-62F4D00CC9E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014307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5FEF-96E4-4CD2-A04C-6DD660F6D004}" type="datetimeFigureOut">
              <a:rPr lang="tr-TR" smtClean="0"/>
              <a:pPr/>
              <a:t>07/11/2019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8140-14E3-4049-BFB9-62F4D00CC9E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564358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5FEF-96E4-4CD2-A04C-6DD660F6D004}" type="datetimeFigureOut">
              <a:rPr lang="tr-TR" smtClean="0"/>
              <a:pPr/>
              <a:t>07/11/2019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8140-14E3-4049-BFB9-62F4D00CC9E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96352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5FEF-96E4-4CD2-A04C-6DD660F6D004}" type="datetimeFigureOut">
              <a:rPr lang="tr-TR" smtClean="0"/>
              <a:pPr/>
              <a:t>07/11/2019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8140-14E3-4049-BFB9-62F4D00CC9E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10197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 cstate="print">
            <a:alphaModFix amt="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D895FEF-96E4-4CD2-A04C-6DD660F6D004}" type="datetimeFigureOut">
              <a:rPr lang="tr-TR" smtClean="0"/>
              <a:pPr/>
              <a:t>07/11/2019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B5D8140-14E3-4049-BFB9-62F4D00CC9E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68696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022888"/>
            <a:ext cx="2108269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>
                <a:solidFill>
                  <a:srgbClr val="7030A0"/>
                </a:solidFill>
              </a:rPr>
              <a:t>e</a:t>
            </a:r>
          </a:p>
        </p:txBody>
      </p:sp>
      <p:sp>
        <p:nvSpPr>
          <p:cNvPr id="9" name="Metin kutusu 8"/>
          <p:cNvSpPr txBox="1"/>
          <p:nvPr/>
        </p:nvSpPr>
        <p:spPr>
          <a:xfrm>
            <a:off x="1007388" y="-1022888"/>
            <a:ext cx="2108269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e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7634945" y="-808495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te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7634944" y="-808496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te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8439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2.96296E-6 L 0.19701 0.46111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44" y="23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2.96296E-6 L -0.17318 0.42986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59" y="21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9" grpId="1"/>
      <p:bldP spid="8" grpId="0"/>
      <p:bldP spid="11" grpId="0"/>
      <p:bldP spid="11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ot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7570669" y="-914401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la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8" y="-1270862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>
                <a:solidFill>
                  <a:srgbClr val="7030A0"/>
                </a:solidFill>
              </a:rPr>
              <a:t>o</a:t>
            </a:r>
            <a:r>
              <a:rPr lang="tr-TR" sz="30000" dirty="0" smtClean="0">
                <a:solidFill>
                  <a:srgbClr val="7030A0"/>
                </a:solidFill>
              </a:rPr>
              <a:t>t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570669" y="-914402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la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682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3.7037E-7 L 0.13737 0.49977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62" y="2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3.7037E-6 L -0.14245 0.44537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22" y="22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ot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7570669" y="-914401"/>
            <a:ext cx="2712602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FFC000"/>
                </a:solidFill>
              </a:rPr>
              <a:t>lu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8" y="-1270862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>
                <a:solidFill>
                  <a:srgbClr val="7030A0"/>
                </a:solidFill>
              </a:rPr>
              <a:t>o</a:t>
            </a:r>
            <a:r>
              <a:rPr lang="tr-TR" sz="30000" dirty="0" smtClean="0">
                <a:solidFill>
                  <a:srgbClr val="7030A0"/>
                </a:solidFill>
              </a:rPr>
              <a:t>t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570668" y="-914401"/>
            <a:ext cx="2712602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FFC000"/>
                </a:solidFill>
              </a:rPr>
              <a:t>lu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8555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3.7037E-7 L 0.13737 0.49977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62" y="2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3.7037E-6 L -0.14245 0.44537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22" y="22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et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6652123" y="-1270866"/>
            <a:ext cx="4674678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me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9" y="-1270865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et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6652123" y="-1270867"/>
            <a:ext cx="4674678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me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9721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3.7037E-7 L 0.13737 0.49977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62" y="2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3.7037E-7 L -0.075 0.49977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0" y="2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et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6652123" y="-1270866"/>
            <a:ext cx="1871025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FFC000"/>
                </a:solidFill>
              </a:rPr>
              <a:t>li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9" y="-1270865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et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6652123" y="-1270867"/>
            <a:ext cx="1871025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FFC000"/>
                </a:solidFill>
              </a:rPr>
              <a:t>li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476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3.7037E-7 L 0.12917 0.49977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58" y="2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-3.7037E-7 L -0.075 0.49977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0" y="2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et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6652123" y="-1270866"/>
            <a:ext cx="2069797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ti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9" y="-1270865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et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6652123" y="-1270867"/>
            <a:ext cx="2069797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ti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1473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3.7037E-7 L 0.12917 0.49977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58" y="2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3.7037E-7 L -0.075 0.49977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0" y="2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et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6652123" y="-1270866"/>
            <a:ext cx="2712602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ki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9" y="-1270865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et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6652123" y="-1270866"/>
            <a:ext cx="2712602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ki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4009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3.7037E-7 L 0.12917 0.49977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58" y="2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7037E-7 L -0.07578 0.50208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89" y="25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2069797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it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6652123" y="-1270866"/>
            <a:ext cx="4674678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me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9" y="-1270865"/>
            <a:ext cx="2069797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it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6652123" y="-1270867"/>
            <a:ext cx="4674678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me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9715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3.7037E-7 L 0.16693 0.49745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46" y="2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3.7037E-7 L -0.12708 0.49745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54" y="2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2069797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it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6652123" y="-1270866"/>
            <a:ext cx="2069797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ti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9" y="-1270865"/>
            <a:ext cx="2069797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it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6652123" y="-1270867"/>
            <a:ext cx="2069797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ti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6365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3.7037E-7 L 0.16693 0.49745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46" y="2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3.7037E-7 L -0.12708 0.49745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54" y="2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te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7570669" y="-914401"/>
            <a:ext cx="2951449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le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8" y="-1270862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te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570668" y="-914402"/>
            <a:ext cx="2951449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le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8692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3.7037E-7 L 0.13737 0.49977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62" y="2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3.7037E-6 L -0.15847 0.45209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30" y="2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te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7508676" y="-1270862"/>
            <a:ext cx="3716017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ke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8" y="-1270862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te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508676" y="-1270862"/>
            <a:ext cx="3716017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ke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6690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3.7037E-7 L 0.13737 0.49977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62" y="2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7037E-7 L -0.16315 0.50208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64" y="25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2307042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a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7648161" y="-1255363"/>
            <a:ext cx="334899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ta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9" y="-1239865"/>
            <a:ext cx="2307042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a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648161" y="-1270862"/>
            <a:ext cx="334899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ta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2075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2.77556E-17 L 0.20664 0.49514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26" y="247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7 L -0.1569 0.50185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52" y="25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te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7508676" y="-1270862"/>
            <a:ext cx="1871025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FFC000"/>
                </a:solidFill>
              </a:rPr>
              <a:t>li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8" y="-1270862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te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508676" y="-1270862"/>
            <a:ext cx="1871025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FFC000"/>
                </a:solidFill>
              </a:rPr>
              <a:t>li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595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3.7037E-7 L 0.13737 0.49977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62" y="2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3.7037E-7 L -0.15742 0.49745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78" y="2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te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7508676" y="-1270862"/>
            <a:ext cx="2712602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FFC000"/>
                </a:solidFill>
              </a:rPr>
              <a:t>ni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8" y="-1270862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te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508675" y="-1270863"/>
            <a:ext cx="2712602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FFC000"/>
                </a:solidFill>
              </a:rPr>
              <a:t>ni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0898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3.7037E-7 L 0.13737 0.49977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62" y="2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7 L -0.15742 0.49745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78" y="2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te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6935239" y="-1239866"/>
            <a:ext cx="4873450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FFC000"/>
                </a:solidFill>
              </a:rPr>
              <a:t>ma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8" y="-1270862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te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6935238" y="-1239867"/>
            <a:ext cx="4873450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FFC000"/>
                </a:solidFill>
              </a:rPr>
              <a:t>ma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7047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3.7037E-7 L 0.13737 0.49977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62" y="2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2.77556E-17 L -0.10651 0.49514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26" y="247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te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7508676" y="-1270862"/>
            <a:ext cx="3793026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ne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8" y="-1270862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te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508676" y="-1270863"/>
            <a:ext cx="3793026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ne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7787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3.7037E-7 L 0.13737 0.49977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62" y="2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7037E-7 L -0.15742 0.49745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78" y="2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334899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ta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7508676" y="-1100381"/>
            <a:ext cx="3991798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FFC000"/>
                </a:solidFill>
              </a:rPr>
              <a:t>ka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9" y="-1270864"/>
            <a:ext cx="334899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ta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508676" y="-1100382"/>
            <a:ext cx="3991798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FFC000"/>
                </a:solidFill>
              </a:rPr>
              <a:t>ka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7341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3.7037E-7 L 0.13737 0.49977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62" y="2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3.7037E-7 L -0.14649 0.47917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31" y="23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334899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ta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7508676" y="-1100381"/>
            <a:ext cx="1871025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FFC000"/>
                </a:solidFill>
              </a:rPr>
              <a:t>li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9" y="-1270864"/>
            <a:ext cx="334899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ta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508676" y="-1100382"/>
            <a:ext cx="1871025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FFC000"/>
                </a:solidFill>
              </a:rPr>
              <a:t>li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3689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3.7037E-7 L 0.13737 0.49977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62" y="2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3.7037E-7 L -0.14597 0.47477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05" y="2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7030A0"/>
                </a:solidFill>
              </a:rPr>
              <a:t>to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7508676" y="-1100381"/>
            <a:ext cx="3991798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FFC000"/>
                </a:solidFill>
              </a:rPr>
              <a:t>ka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30319" y="-1270862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7030A0"/>
                </a:solidFill>
              </a:rPr>
              <a:t>to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508676" y="-1100381"/>
            <a:ext cx="3991798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FFC000"/>
                </a:solidFill>
              </a:rPr>
              <a:t>ka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2591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3.7037E-7 L 0.13737 0.49977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62" y="2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3.7037E-7 L -0.14597 0.47477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05" y="2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2951449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el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6652123" y="-1270866"/>
            <a:ext cx="2069797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ti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8" y="-1270868"/>
            <a:ext cx="2951449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el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6652123" y="-1270867"/>
            <a:ext cx="2069797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ti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0327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7037E-7 L 0.12916 0.49977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58" y="2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3.7037E-7 L -0.10807 0.50208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04" y="25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al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6652123" y="-1270866"/>
            <a:ext cx="334899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ta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8" y="-1270868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al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6652123" y="-1270869"/>
            <a:ext cx="334899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ta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5253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3.7037E-7 L 0.12917 0.49977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58" y="2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-3.7037E-7 L -0.10807 0.50208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04" y="25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991891" y="-1069383"/>
            <a:ext cx="2951449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ol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7648161" y="-1255363"/>
            <a:ext cx="334899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ta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991891" y="-1069383"/>
            <a:ext cx="2951449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ol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648161" y="-1270862"/>
            <a:ext cx="334899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ta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4466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1.48148E-6 L 0.1892 0.47268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53" y="236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7 L -0.12265 0.49977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33" y="2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2108269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o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7648161" y="-1255363"/>
            <a:ext cx="334899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ta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8" y="-1255363"/>
            <a:ext cx="2108269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o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648161" y="-1270862"/>
            <a:ext cx="334899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ta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257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4.81481E-6 L 0.20664 0.49513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26" y="247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7 L -0.17851 0.49977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32" y="2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991891" y="-1069383"/>
            <a:ext cx="2951449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ol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7648161" y="-1255363"/>
            <a:ext cx="291137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tu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991891" y="-1069383"/>
            <a:ext cx="2951449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ol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648161" y="-1255364"/>
            <a:ext cx="291137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tu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1464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1.48148E-6 L 0.1892 0.47268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53" y="236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4.81481E-6 L -0.12265 0.49976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33" y="2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991891" y="-1069383"/>
            <a:ext cx="3793026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ek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7648161" y="-1255363"/>
            <a:ext cx="2069797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ti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991891" y="-1069384"/>
            <a:ext cx="3793026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ek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648161" y="-1255364"/>
            <a:ext cx="2069797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ti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6142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1.48148E-6 L 0.18919 0.47268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53" y="236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4.81481E-6 L -0.04492 0.49976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53" y="2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991891" y="-1069383"/>
            <a:ext cx="3793026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ek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7648161" y="-1255363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te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991891" y="-1069384"/>
            <a:ext cx="3793026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ek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648161" y="-1255364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te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164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1.48148E-6 L 0.18919 0.47268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53" y="236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4.81481E-6 L -0.04492 0.49976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53" y="2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te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7570669" y="-914401"/>
            <a:ext cx="1027845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l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8" y="-1270862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te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570668" y="-914402"/>
            <a:ext cx="1027845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l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3003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3.7037E-7 L 0.13737 0.49977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62" y="2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7037E-6 L -0.15833 0.44769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17" y="22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te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7570669" y="-914401"/>
            <a:ext cx="1869423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k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8" y="-1270862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te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570668" y="-914402"/>
            <a:ext cx="1869423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k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1511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3.7037E-7 L 0.13737 0.49977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62" y="2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3.7037E-6 L -0.15834 0.44769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17" y="22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te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7570669" y="-914401"/>
            <a:ext cx="1869423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n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8" y="-1270862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te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570668" y="-963401"/>
            <a:ext cx="1869423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n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39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3.7037E-7 L 0.12917 0.49977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58" y="2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2.22222E-6 L -0.15482 0.45486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47" y="22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334899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ta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7508676" y="-1100381"/>
            <a:ext cx="1869423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k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9" y="-1270864"/>
            <a:ext cx="334899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ta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508676" y="-1100382"/>
            <a:ext cx="1869423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k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8286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3.7037E-7 L 0.13737 0.49977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62" y="2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3.7037E-7 L -0.14336 0.47245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74" y="23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334899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ta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7508676" y="-1100381"/>
            <a:ext cx="1869423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n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9" y="-1270864"/>
            <a:ext cx="334899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ta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516172" y="-1102886"/>
            <a:ext cx="1869423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>
                <a:solidFill>
                  <a:srgbClr val="FFC000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xmlns="" val="3923619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3.7037E-7 L 0.13737 0.49977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62" y="2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2.59259E-6 L -0.14336 0.47245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74" y="23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334899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ta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7508676" y="-1100381"/>
            <a:ext cx="275107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m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9" y="-1270864"/>
            <a:ext cx="334899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ta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508676" y="-1100382"/>
            <a:ext cx="275107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m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1416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3.7037E-7 L 0.13737 0.49977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62" y="2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7037E-7 L -0.14336 0.47245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74" y="23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334899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ta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7508676" y="-1100381"/>
            <a:ext cx="1226618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t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9" y="-1270864"/>
            <a:ext cx="334899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ta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508676" y="-1100382"/>
            <a:ext cx="1226618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t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947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3.7037E-7 L 0.13737 0.49977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62" y="2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7037E-7 L -0.14336 0.47245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74" y="23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3793026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7030A0"/>
                </a:solidFill>
              </a:rPr>
              <a:t>no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7648161" y="-1255363"/>
            <a:ext cx="334899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ta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9" y="-1270862"/>
            <a:ext cx="3793026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7030A0"/>
                </a:solidFill>
              </a:rPr>
              <a:t>no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648161" y="-1255363"/>
            <a:ext cx="334899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ta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6786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-3.7037E-7 L 0.12917 0.49977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58" y="2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81481E-6 L -0.10612 0.49976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13" y="2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2069797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ti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7508676" y="-1100381"/>
            <a:ext cx="275107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m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9" y="-1270864"/>
            <a:ext cx="2069797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ti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508676" y="-1100382"/>
            <a:ext cx="275107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m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8614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3.7037E-7 L 0.19101 0.49745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44" y="2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7037E-7 L -0.17566 0.47477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89" y="2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2069797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ti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7508676" y="-1100381"/>
            <a:ext cx="1869423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k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9" y="-1270864"/>
            <a:ext cx="2069797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ti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508676" y="-1100382"/>
            <a:ext cx="1869423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k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8096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3.7037E-7 L 0.19101 0.49745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44" y="2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3.7037E-7 L -0.17565 0.47477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89" y="2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7030A0"/>
                </a:solidFill>
              </a:rPr>
              <a:t>to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7508676" y="-1100381"/>
            <a:ext cx="1869423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n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30319" y="-1270862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7030A0"/>
                </a:solidFill>
              </a:rPr>
              <a:t>to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508676" y="-1100381"/>
            <a:ext cx="1869423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n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9934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3.7037E-7 L 0.13737 0.49977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62" y="2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3.7037E-7 L -0.14597 0.47477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05" y="2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7030A0"/>
                </a:solidFill>
              </a:rPr>
              <a:t>to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7508676" y="-1100381"/>
            <a:ext cx="1869423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k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30319" y="-1270862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7030A0"/>
                </a:solidFill>
              </a:rPr>
              <a:t>to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508676" y="-1100382"/>
            <a:ext cx="1869423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k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3577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3.7037E-7 L 0.13737 0.49977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62" y="2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3.7037E-7 L -0.14597 0.47477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05" y="2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291137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tu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7508676" y="-1100381"/>
            <a:ext cx="1226618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t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9" y="-1270861"/>
            <a:ext cx="291137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tu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508676" y="-1100382"/>
            <a:ext cx="1226618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t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0600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7 L 0.15 0.49977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00" y="2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7037E-7 L -0.14597 0.47477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05" y="2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3755452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7030A0"/>
                </a:solidFill>
              </a:rPr>
              <a:t>ko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7508676" y="-1100381"/>
            <a:ext cx="1226618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t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9" y="-1270861"/>
            <a:ext cx="3755452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7030A0"/>
                </a:solidFill>
              </a:rPr>
              <a:t>ko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508676" y="-1100382"/>
            <a:ext cx="1226618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t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962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3.7037E-7 L 0.13737 0.49977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62" y="2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7037E-7 L -0.08907 0.47477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53" y="2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3991798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7030A0"/>
                </a:solidFill>
              </a:rPr>
              <a:t>ka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7508676" y="-1100381"/>
            <a:ext cx="1226618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t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9" y="-1273367"/>
            <a:ext cx="3991798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7030A0"/>
                </a:solidFill>
              </a:rPr>
              <a:t>ka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508676" y="-1100382"/>
            <a:ext cx="1226618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t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414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11111E-6 L 0.13737 0.49977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62" y="2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7037E-7 L -0.08907 0.47477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53" y="2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4873450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7030A0"/>
                </a:solidFill>
              </a:rPr>
              <a:t>ma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7508676" y="-1100381"/>
            <a:ext cx="1226618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t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9" y="-1270862"/>
            <a:ext cx="4873450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7030A0"/>
                </a:solidFill>
              </a:rPr>
              <a:t>ma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508676" y="-1100382"/>
            <a:ext cx="1226618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t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7323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3.7037E-7 L 0.09518 0.49977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53" y="2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7037E-7 L -0.03946 0.47477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9" y="2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3793026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7030A0"/>
                </a:solidFill>
              </a:rPr>
              <a:t>no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7508676" y="-1100381"/>
            <a:ext cx="1226618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t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9" y="-1270862"/>
            <a:ext cx="3793026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7030A0"/>
                </a:solidFill>
              </a:rPr>
              <a:t>no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508676" y="-1100382"/>
            <a:ext cx="1226618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t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3010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-3.7037E-7 L 0.1556 0.50208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73" y="25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7037E-7 L -0.06875 0.47708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38" y="23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3991798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an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7508676" y="-1100381"/>
            <a:ext cx="4192173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FFC000"/>
                </a:solidFill>
              </a:rPr>
              <a:t>lat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9" y="-1270862"/>
            <a:ext cx="3991798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an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508675" y="-1100382"/>
            <a:ext cx="4192173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FFC000"/>
                </a:solidFill>
              </a:rPr>
              <a:t>lat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5473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7037E-7 L 0.14649 0.49745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18" y="2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3.7037E-7 L -0.06706 0.47245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59" y="23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022888"/>
            <a:ext cx="3793026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7030A0"/>
                </a:solidFill>
              </a:rPr>
              <a:t>ko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7648161" y="-1255363"/>
            <a:ext cx="334899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ta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9" y="-1022889"/>
            <a:ext cx="3793026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7030A0"/>
                </a:solidFill>
              </a:rPr>
              <a:t>ko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648161" y="-1255364"/>
            <a:ext cx="334899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ta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5113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-2.96296E-6 L 0.128 0.46574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93" y="232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81481E-6 L -0.10612 0.49976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13" y="2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334899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at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7508676" y="-1100381"/>
            <a:ext cx="4192173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FFC000"/>
                </a:solidFill>
              </a:rPr>
              <a:t>lat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9" y="-1270862"/>
            <a:ext cx="334899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at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508675" y="-1100382"/>
            <a:ext cx="4192173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FFC000"/>
                </a:solidFill>
              </a:rPr>
              <a:t>lat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8341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3.7037E-7 L 0.14649 0.49745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18" y="2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3.7037E-7 L -0.11276 0.47477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38" y="2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ot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7508676" y="-1100381"/>
            <a:ext cx="4192173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FFC000"/>
                </a:solidFill>
              </a:rPr>
              <a:t>lat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8" y="-1270862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ot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508675" y="-1100382"/>
            <a:ext cx="4192173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FFC000"/>
                </a:solidFill>
              </a:rPr>
              <a:t>lat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663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3.7037E-7 L 0.14648 0.49745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18" y="2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3.7037E-7 L -0.12799 0.47245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06" y="23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5033750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kat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7508676" y="-1100381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la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9" y="-1270862"/>
            <a:ext cx="5033750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kat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508675" y="-1100382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la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8088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037E-7 L 0.10196 0.49931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91" y="24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3.7037E-7 L -0.01914 0.47431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4" y="237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5033750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kat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6749259" y="-1115879"/>
            <a:ext cx="4873450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FFC000"/>
                </a:solidFill>
              </a:rPr>
              <a:t>ma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9" y="-1270862"/>
            <a:ext cx="5033750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kat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6749259" y="-1115879"/>
            <a:ext cx="4873450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FFC000"/>
                </a:solidFill>
              </a:rPr>
              <a:t>ma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5228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037E-7 L 0.03893 0.49745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0" y="2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4.44444E-6 L -0.01915 0.4743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4" y="237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4596130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kut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7508676" y="-1100381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la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9" y="-1270862"/>
            <a:ext cx="4596130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kut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508675" y="-1100382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la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4197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3.7037E-7 L 0.10196 0.49931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91" y="24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3.7037E-7 L -0.05403 0.47199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08" y="2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375455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kit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7508676" y="-1100381"/>
            <a:ext cx="2951449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le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9" y="-1270862"/>
            <a:ext cx="375455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kit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508676" y="-1100382"/>
            <a:ext cx="2951449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le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4924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3.7037E-7 L 0.13463 0.49745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32" y="2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3.7037E-7 L -0.09232 0.47245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22" y="23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4390946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tat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6749259" y="-1115879"/>
            <a:ext cx="4873450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FFC000"/>
                </a:solidFill>
              </a:rPr>
              <a:t>ma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9" y="-1270862"/>
            <a:ext cx="4390946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tat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6749259" y="-1115879"/>
            <a:ext cx="4873450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FFC000"/>
                </a:solidFill>
              </a:rPr>
              <a:t>ma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5708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3.7037E-7 L 0.03893 0.49745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0" y="2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4.44444E-6 L -0.07331 0.47476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72" y="2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3953326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tut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6749259" y="-1115879"/>
            <a:ext cx="4873450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FFC000"/>
                </a:solidFill>
              </a:rPr>
              <a:t>ma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9" y="-1270862"/>
            <a:ext cx="3953326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tut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6749259" y="-1115879"/>
            <a:ext cx="4873450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FFC000"/>
                </a:solidFill>
              </a:rPr>
              <a:t>ma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1195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7037E-7 L 0.05781 0.48611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91" y="24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4.44444E-6 L -0.08985 0.46342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92" y="23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4834978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tek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6749259" y="-1115879"/>
            <a:ext cx="3793026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ne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53884" y="-1270862"/>
            <a:ext cx="4834978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tek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6749259" y="-1115879"/>
            <a:ext cx="3793026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ne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5117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-3.7037E-7 L 0.03893 0.49745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0" y="2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4.44444E-6 L -0.03151 0.47476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6" y="2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4834978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tek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6749259" y="-1115879"/>
            <a:ext cx="4674678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me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53884" y="-1270862"/>
            <a:ext cx="4834978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tek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6749259" y="-1115879"/>
            <a:ext cx="4674678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me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918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-3.7037E-7 L 0.03893 0.49745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0" y="2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44444E-6 L -0.03151 0.47476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6" y="2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022888"/>
            <a:ext cx="3554178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7030A0"/>
                </a:solidFill>
              </a:rPr>
              <a:t>ku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7648161" y="-1255363"/>
            <a:ext cx="291137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tu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9" y="-1040890"/>
            <a:ext cx="3554178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7030A0"/>
                </a:solidFill>
              </a:rPr>
              <a:t>ku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648161" y="-1257867"/>
            <a:ext cx="291137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tu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8559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4.81481E-6 L 0.12799 0.46574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93" y="232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3.7037E-6 L -0.1302 0.49769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10" y="248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4834978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tek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6749259" y="-1115879"/>
            <a:ext cx="1871025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FFC000"/>
                </a:solidFill>
              </a:rPr>
              <a:t>li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53884" y="-1270862"/>
            <a:ext cx="4834978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tek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6749259" y="-1115879"/>
            <a:ext cx="1871025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FFC000"/>
                </a:solidFill>
              </a:rPr>
              <a:t>li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4921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-3.7037E-7 L 0.07239 0.49745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20" y="2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4.44444E-6 L -0.00104 0.47476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2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022888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la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8" y="-1022888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la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7634945" y="-808495"/>
            <a:ext cx="334899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ta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7634945" y="-808495"/>
            <a:ext cx="334899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ta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8104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2.96296E-6 L 0.12799 0.46574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93" y="232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96296E-6 L -0.17122 0.43449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68" y="217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9" grpId="1"/>
      <p:bldP spid="8" grpId="0"/>
      <p:bldP spid="11" grpId="0"/>
      <p:bldP spid="11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334899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at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7570669" y="-914401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la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9" y="-1255363"/>
            <a:ext cx="334899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at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570669" y="-914402"/>
            <a:ext cx="315022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FFC000"/>
                </a:solidFill>
              </a:rPr>
              <a:t>la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8540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4.81481E-6 L 0.13737 0.49976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62" y="2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3.7037E-6 L -0.12917 0.47709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58" y="23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07389" y="-1270861"/>
            <a:ext cx="334899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at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7318550" y="-1270863"/>
            <a:ext cx="4873450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FFC000"/>
                </a:solidFill>
              </a:rPr>
              <a:t>ma</a:t>
            </a:r>
            <a:endParaRPr lang="tr-TR" sz="30000" dirty="0">
              <a:solidFill>
                <a:srgbClr val="FFC000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389" y="-1270863"/>
            <a:ext cx="334899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smtClean="0">
                <a:solidFill>
                  <a:srgbClr val="7030A0"/>
                </a:solidFill>
              </a:rPr>
              <a:t>at</a:t>
            </a:r>
            <a:endParaRPr lang="tr-TR" sz="30000" dirty="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318550" y="-1270864"/>
            <a:ext cx="4873450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0" dirty="0" err="1" smtClean="0">
                <a:solidFill>
                  <a:srgbClr val="FFC000"/>
                </a:solidFill>
              </a:rPr>
              <a:t>ma</a:t>
            </a:r>
            <a:endParaRPr lang="tr-TR" sz="3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4244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3.7037E-7 L 0.13737 0.49977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62" y="2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3.7037E-7 L -0.10729 0.50208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65" y="25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9" grpId="1"/>
      <p:bldP spid="10" grpId="0"/>
      <p:bldP spid="10" grpId="1"/>
    </p:bldLst>
  </p:timing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amla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Damla</Template>
  <TotalTime>114</TotalTime>
  <Words>244</Words>
  <PresentationFormat>Özel</PresentationFormat>
  <Paragraphs>242</Paragraphs>
  <Slides>60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60</vt:i4>
      </vt:variant>
    </vt:vector>
  </HeadingPairs>
  <TitlesOfParts>
    <vt:vector size="61" baseType="lpstr">
      <vt:lpstr>Damla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  <vt:lpstr>Slayt 23</vt:lpstr>
      <vt:lpstr>Slayt 24</vt:lpstr>
      <vt:lpstr>Slayt 25</vt:lpstr>
      <vt:lpstr>Slayt 26</vt:lpstr>
      <vt:lpstr>Slayt 27</vt:lpstr>
      <vt:lpstr>Slayt 28</vt:lpstr>
      <vt:lpstr>Slayt 29</vt:lpstr>
      <vt:lpstr>Slayt 30</vt:lpstr>
      <vt:lpstr>Slayt 31</vt:lpstr>
      <vt:lpstr>Slayt 32</vt:lpstr>
      <vt:lpstr>Slayt 33</vt:lpstr>
      <vt:lpstr>Slayt 34</vt:lpstr>
      <vt:lpstr>Slayt 35</vt:lpstr>
      <vt:lpstr>Slayt 36</vt:lpstr>
      <vt:lpstr>Slayt 37</vt:lpstr>
      <vt:lpstr>Slayt 38</vt:lpstr>
      <vt:lpstr>Slayt 39</vt:lpstr>
      <vt:lpstr>Slayt 40</vt:lpstr>
      <vt:lpstr>Slayt 41</vt:lpstr>
      <vt:lpstr>Slayt 42</vt:lpstr>
      <vt:lpstr>Slayt 43</vt:lpstr>
      <vt:lpstr>Slayt 44</vt:lpstr>
      <vt:lpstr>Slayt 45</vt:lpstr>
      <vt:lpstr>Slayt 46</vt:lpstr>
      <vt:lpstr>Slayt 47</vt:lpstr>
      <vt:lpstr>Slayt 48</vt:lpstr>
      <vt:lpstr>Slayt 49</vt:lpstr>
      <vt:lpstr>Slayt 50</vt:lpstr>
      <vt:lpstr>Slayt 51</vt:lpstr>
      <vt:lpstr>Slayt 52</vt:lpstr>
      <vt:lpstr>Slayt 53</vt:lpstr>
      <vt:lpstr>Slayt 54</vt:lpstr>
      <vt:lpstr>Slayt 55</vt:lpstr>
      <vt:lpstr>Slayt 56</vt:lpstr>
      <vt:lpstr>Slayt 57</vt:lpstr>
      <vt:lpstr>Slayt 58</vt:lpstr>
      <vt:lpstr>Slayt 59</vt:lpstr>
      <vt:lpstr>Slayt 60</vt:lpstr>
    </vt:vector>
  </TitlesOfParts>
  <Manager>https://www.sorubak.com</Manager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https://www.sorubak.com</dc:title>
  <dc:subject>https://www.sorubak.com</dc:subject>
  <dc:creator>https://www.sorubak.com</dc:creator>
  <cp:keywords>https:/www.sorubak.com</cp:keywords>
  <dc:description>https://www.sorubak.com</dc:description>
  <dcterms:created xsi:type="dcterms:W3CDTF">2019-11-06T17:10:59Z</dcterms:created>
  <dcterms:modified xsi:type="dcterms:W3CDTF">2019-11-07T09:53:51Z</dcterms:modified>
  <cp:category>https://www.sorubak.com</cp:category>
</cp:coreProperties>
</file>