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7" r:id="rId2"/>
  </p:sldMasterIdLst>
  <p:sldIdLst>
    <p:sldId id="32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23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24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51" r:id="rId53"/>
    <p:sldId id="352" r:id="rId54"/>
    <p:sldId id="353" r:id="rId55"/>
    <p:sldId id="348" r:id="rId56"/>
    <p:sldId id="349" r:id="rId57"/>
    <p:sldId id="350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2" r:id="rId6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9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08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82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56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64999-259B-4637-B9A4-A6C7F555FE4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80EBA-76B0-4350-A08A-9A0FD2B66EA4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25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5F1D7-651A-480A-9724-5D73C4C393D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98E3A-6F9D-4019-BEE5-A9F7AA39D2A8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947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8C4C1-66B3-4268-98D3-1210E90EC8E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654FE-A0B0-492D-8C01-AB39DA4C21EE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266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34108-731D-4425-B2E6-3CE84BE7863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3E2FD-BC71-424D-986C-995C1AF5A76F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927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3BC6E-E438-4995-9FBB-6A8CF6FFB10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98CAE-B25D-4C02-A7C7-A4EF9E5B1B46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04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3A98A-CCE0-48CB-BC92-CF3F54674D9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6185C-F059-4F12-BAB1-18E4EA17882C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14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FF0AB-AD50-46AB-942E-2818ADCFB5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2CF2F-0A91-4833-A815-C1679AA9619F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405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9A514-BA85-4810-B1E3-59E8E702BBCC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D8D97-2B45-418D-BAEB-45A3F99AB1B0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544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06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D89B2-0733-4647-8B19-EC125D52ED1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885B5-BAFF-46AD-B818-D7DBECE20353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063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21A5C-CC7B-4FA9-BD1F-4C7CE8243E7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7B898-103B-45CE-90D9-44229BB479CD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093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3B930-2219-4846-9975-A7E2D41226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FDD01-2B73-418A-B814-8345E2CC2386}" type="slidenum">
              <a:rPr lang="tr-TR" altLang="tr-TR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433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63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4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97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44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42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45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45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5E22-F6AD-4121-B49A-A8920BF91B79}" type="datetimeFigureOut">
              <a:rPr lang="tr-TR" smtClean="0"/>
              <a:t>10.04.2020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1F66-F97B-4507-B9E6-F3D889C494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6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68" y="4715820"/>
            <a:ext cx="3021814" cy="195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Dikdörtgen 4"/>
          <p:cNvSpPr>
            <a:spLocks noChangeArrowheads="1"/>
          </p:cNvSpPr>
          <p:nvPr/>
        </p:nvSpPr>
        <p:spPr bwMode="auto">
          <a:xfrm>
            <a:off x="389107" y="2022053"/>
            <a:ext cx="11147897" cy="25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Kayra Aydin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Kayra Aydin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Kayra Aydin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AMASYA KUTLUBEY KOLEJİ İLKOKULU </a:t>
            </a: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tr-TR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tr-T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UZAKTAN EĞİTİM MERKEZİ</a:t>
            </a:r>
          </a:p>
        </p:txBody>
      </p:sp>
      <p:sp>
        <p:nvSpPr>
          <p:cNvPr id="7172" name="Dikdörtgen 5"/>
          <p:cNvSpPr>
            <a:spLocks noChangeArrowheads="1"/>
          </p:cNvSpPr>
          <p:nvPr/>
        </p:nvSpPr>
        <p:spPr bwMode="auto">
          <a:xfrm>
            <a:off x="4217868" y="573756"/>
            <a:ext cx="40607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Kayra Aydin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Kayra Aydin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Kayra Aydin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Kayra Aydi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80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KUZEM</a:t>
            </a:r>
            <a:endParaRPr lang="tr-TR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5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C76FD9207E57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28587"/>
            <a:ext cx="8420100" cy="6600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1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0350" cy="560705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8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 TUTAN PARMAĞINI YALAR 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600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"İmkânları geniş bir işin başında bulunan kimse bu imkanlardan az da olsa yararlanır."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87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64" y="514349"/>
            <a:ext cx="9197872" cy="58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7226" y="1350962"/>
            <a:ext cx="10887074" cy="430688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8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BURNUNUN DİKİNE GİTMEK</a:t>
            </a:r>
            <a:br>
              <a:rPr lang="tr-TR" sz="48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8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8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Öğüt dinlemeyerek kendi bildiği gibi 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davranmak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6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imag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8"/>
          <a:stretch/>
        </p:blipFill>
        <p:spPr bwMode="auto">
          <a:xfrm>
            <a:off x="2733674" y="157164"/>
            <a:ext cx="7110413" cy="6457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9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00063" y="1171576"/>
            <a:ext cx="11001375" cy="365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16050" algn="l"/>
              </a:tabLst>
            </a:pPr>
            <a:r>
              <a:rPr lang="tr-TR" sz="60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GÖZ DAĞI VERMEK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16050" algn="l"/>
              </a:tabLst>
            </a:pPr>
            <a:endParaRPr lang="tr-T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16050" algn="l"/>
              </a:tabLst>
            </a:pPr>
            <a:r>
              <a:rPr lang="tr-TR" sz="4000" dirty="0" smtClean="0">
                <a:solidFill>
                  <a:srgbClr val="000099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Birine istenileni yaptırmak için korkutucu söz ve davranı</a:t>
            </a:r>
            <a:r>
              <a:rPr lang="tr-TR" sz="4000" dirty="0" smtClean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4000" dirty="0" smtClean="0">
                <a:solidFill>
                  <a:srgbClr val="000099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larda bulunmak, tehdit etmek</a:t>
            </a:r>
            <a:r>
              <a:rPr lang="tr-TR" sz="4400" dirty="0" smtClean="0">
                <a:solidFill>
                  <a:srgbClr val="000099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çivi çiviyi sök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6" y="142875"/>
            <a:ext cx="7439028" cy="657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1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5337" y="993775"/>
            <a:ext cx="10534650" cy="49069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60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ÇİVİ ÇİVİYİ SÖKER</a:t>
            </a:r>
            <a:br>
              <a:rPr lang="tr-TR" sz="60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60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0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Güçlü bir </a:t>
            </a:r>
            <a:r>
              <a:rPr lang="tr-TR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ey, kendisi güçlü olan ba</a:t>
            </a:r>
            <a:r>
              <a:rPr lang="tr-TR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 bir </a:t>
            </a:r>
            <a:r>
              <a:rPr lang="tr-TR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eyle veya durumla etkisiz b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dirty="0" smtClean="0">
                <a:solidFill>
                  <a:srgbClr val="020202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1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16190044_IMG_467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0"/>
          <a:stretch/>
        </p:blipFill>
        <p:spPr bwMode="auto">
          <a:xfrm>
            <a:off x="3614737" y="1"/>
            <a:ext cx="41862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3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3188" cy="490696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49475" algn="l"/>
              </a:tabLs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HAVANDA SU DÖVMEK</a:t>
            </a:r>
            <a:r>
              <a:rPr lang="tr-TR" sz="6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6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4800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Bir şey için boşuna uğraşmak.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6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073" name="Resim 4" descr="Nar-Agaci-768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457200"/>
            <a:ext cx="7929563" cy="592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Mum-dibine-isik-vermez-karikaturu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/>
          <a:stretch/>
        </p:blipFill>
        <p:spPr bwMode="auto">
          <a:xfrm>
            <a:off x="2500313" y="0"/>
            <a:ext cx="7229475" cy="6858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66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0063" y="1679575"/>
            <a:ext cx="11001375" cy="41640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059940" algn="l"/>
              </a:tabLst>
            </a:pPr>
            <a:r>
              <a:rPr lang="tr-TR" sz="54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MUM DİBİNE IŞIK VERMEZ</a:t>
            </a:r>
            <a:r>
              <a:rPr lang="tr-TR" sz="5400" b="1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5400" b="1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5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54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8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kimse, başkalarına bol bol yaptığı yardımı kendi yakınlarına yapmaz</a:t>
            </a:r>
            <a:r>
              <a:rPr lang="tr-TR" sz="1800" b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1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3dfe8d31-86da-409b-a258-9605eb98673b-m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4150" r="3064" b="8913"/>
          <a:stretch/>
        </p:blipFill>
        <p:spPr bwMode="auto">
          <a:xfrm>
            <a:off x="1828800" y="0"/>
            <a:ext cx="8515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5788" y="1636713"/>
            <a:ext cx="10344149" cy="36496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819785" algn="l"/>
                <a:tab pos="1010920" algn="l"/>
                <a:tab pos="2059940" algn="l"/>
              </a:tabLst>
            </a:pPr>
            <a:r>
              <a:rPr lang="tr-TR" sz="6000" b="1" u="sng" dirty="0" smtClean="0">
                <a:solidFill>
                  <a:srgbClr val="FF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BÜYÜK BALIK KÜÇÜK BALI</a:t>
            </a:r>
            <a:r>
              <a:rPr lang="tr-TR" sz="6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6000" b="1" u="sng" dirty="0" smtClean="0">
                <a:solidFill>
                  <a:srgbClr val="FF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I</a:t>
            </a:r>
            <a:r>
              <a:rPr lang="tr-TR" sz="6000" b="1" u="sng" dirty="0" smtClean="0">
                <a:solidFill>
                  <a:srgbClr val="FF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YUTAR</a:t>
            </a:r>
            <a:r>
              <a:rPr lang="tr-TR" sz="6000" b="1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tr-TR" sz="6000" b="1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Güçlü olan kendinden güçsüzü ya ezer ya yok eder ya da kendisine bağlı kılar</a:t>
            </a:r>
            <a:r>
              <a:rPr lang="tr-TR" sz="4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tr-TR" sz="7200" b="1" dirty="0" smtClean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1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FB_IMG_1481057156655-300x169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33"/>
          <a:stretch/>
        </p:blipFill>
        <p:spPr bwMode="auto">
          <a:xfrm>
            <a:off x="3571876" y="0"/>
            <a:ext cx="474344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350" y="1779587"/>
            <a:ext cx="11101388" cy="340677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32840" algn="l"/>
              </a:tabLst>
            </a:pPr>
            <a:r>
              <a:rPr lang="tr-TR" sz="5400" b="1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 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6000" b="1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       </a:t>
            </a:r>
            <a:r>
              <a:rPr lang="tr-TR" sz="6000" b="1" u="sng" dirty="0" smtClean="0">
                <a:solidFill>
                  <a:srgbClr val="FF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EL ÜSTÜNDE TUTMAK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0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kimseye çok saygı ve sevgi göstermek.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00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a2b11112ea715d82647dbd21f2ac599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9"/>
          <a:stretch/>
        </p:blipFill>
        <p:spPr bwMode="auto">
          <a:xfrm>
            <a:off x="3700462" y="0"/>
            <a:ext cx="430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2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5738" y="1681257"/>
            <a:ext cx="11830051" cy="349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83895" algn="l"/>
              </a:tabLst>
            </a:pPr>
            <a:r>
              <a:rPr lang="tr-TR" sz="5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ÇORBADA</a:t>
            </a:r>
            <a:r>
              <a:rPr lang="tr-TR" sz="54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5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TUZU BULUNMAK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83895" algn="l"/>
              </a:tabLst>
            </a:pPr>
            <a:endParaRPr lang="tr-TR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32840" algn="l"/>
              </a:tabLst>
            </a:pPr>
            <a:r>
              <a:rPr lang="tr-TR" sz="48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iş veya görevde az da olsa emeği geçmiş olmak</a:t>
            </a:r>
            <a:endParaRPr lang="tr-T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6" y="0"/>
            <a:ext cx="101441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1462" y="1336660"/>
            <a:ext cx="11272837" cy="385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8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TAVŞAN DAĞA KÜSMÜŞ DE DAĞIN HABERİ OLMAMIŞ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0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Önemsiz kişi, önemli kişiye küsse önemli kişinin umurunda bile olmaz.</a:t>
            </a:r>
            <a:endParaRPr lang="tr-T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2487" y="950665"/>
            <a:ext cx="10515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57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tr-TR" sz="5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/>
              </a:rPr>
              <a:t>MEYVE VEREN AĞAÇ TAŞLANIR</a:t>
            </a:r>
            <a:r>
              <a:rPr kumimoji="0" lang="tr-TR" sz="5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/>
              </a:rPr>
              <a:t/>
            </a:r>
            <a:br>
              <a:rPr kumimoji="0" lang="tr-TR" sz="5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/>
              </a:rPr>
            </a:br>
            <a:r>
              <a:rPr lang="tr-TR" sz="5400" u="sng" dirty="0">
                <a:latin typeface="Calibri" panose="020F0502020204030204" pitchFamily="34" charset="0"/>
                <a:ea typeface="Calibri" panose="020F0502020204030204" pitchFamily="34" charset="0"/>
                <a:cs typeface="Gautami"/>
              </a:rPr>
              <a:t/>
            </a:r>
            <a:br>
              <a:rPr lang="tr-TR" sz="5400" u="sng" dirty="0">
                <a:latin typeface="Calibri" panose="020F0502020204030204" pitchFamily="34" charset="0"/>
                <a:ea typeface="Calibri" panose="020F0502020204030204" pitchFamily="34" charset="0"/>
                <a:cs typeface="Gautami"/>
              </a:rPr>
            </a:b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Bilgili, hünerli, işinde başarılı olan kimseler kıskanılır, eleştirilir ve işlerini yapmaları zorlaştırılır</a:t>
            </a:r>
            <a:endParaRPr kumimoji="0" lang="tr-T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89" y="0"/>
            <a:ext cx="850487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8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14375" y="1141689"/>
            <a:ext cx="10858500" cy="465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54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AKACAK KAN DAMARDA DURMAZ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400" b="1" u="sng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400" b="1" u="sng" dirty="0" smtClean="0">
              <a:solidFill>
                <a:srgbClr val="FF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r-TR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Bir zarara uğramak, kaderimizde varsa, ne yaparsak yapalım, bunun önüne geçemeyiz.</a:t>
            </a:r>
            <a:endParaRPr lang="tr-TR" sz="3600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5543914d83c8324a96c248923fafaf8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9" r="4046" b="2047"/>
          <a:stretch/>
        </p:blipFill>
        <p:spPr bwMode="auto">
          <a:xfrm>
            <a:off x="3600452" y="0"/>
            <a:ext cx="45434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4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28713" y="1275900"/>
            <a:ext cx="10501311" cy="402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69925" algn="l"/>
              </a:tabLst>
            </a:pPr>
            <a:r>
              <a:rPr lang="tr-TR" sz="54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BİN DEREDEN SU GETİRMEK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69925" algn="l"/>
              </a:tabLst>
            </a:pPr>
            <a:endParaRPr lang="tr-TR" sz="5400" b="1" u="sng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69925" algn="l"/>
              </a:tabLst>
            </a:pPr>
            <a:endParaRPr lang="tr-TR" sz="24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69925" algn="l"/>
              </a:tabLst>
            </a:pPr>
            <a:r>
              <a:rPr lang="tr-TR" sz="44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Birini </a:t>
            </a:r>
            <a:r>
              <a:rPr lang="tr-TR" sz="44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kandırmak için birçok sebep ileri sürmek, dil dökmek.</a:t>
            </a:r>
            <a:endParaRPr lang="tr-T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4f630a74a76dba64747930a91d9c30a4--di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0" r="1476"/>
          <a:stretch/>
        </p:blipFill>
        <p:spPr bwMode="auto">
          <a:xfrm>
            <a:off x="3843337" y="0"/>
            <a:ext cx="4129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6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42974" y="1546852"/>
            <a:ext cx="10387013" cy="378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78585" algn="l"/>
              </a:tabLst>
            </a:pPr>
            <a:r>
              <a:rPr lang="tr-TR" sz="5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ÇAM DEVİRMEK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78585" algn="l"/>
              </a:tabLst>
            </a:pPr>
            <a:endParaRPr lang="tr-TR" sz="4400" b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78585" algn="l"/>
              </a:tabLst>
            </a:pPr>
            <a:endParaRPr lang="tr-TR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4800" b="1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Karşısındakine dokunacak veya kötü bir sonuç doğuracak söz söylemek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0951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0"/>
            <a:ext cx="8139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1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0038" y="872702"/>
            <a:ext cx="11201399" cy="546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6220" algn="l"/>
                <a:tab pos="882650" algn="l"/>
              </a:tabLs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 BAŞA, DÜŞMAN AYAĞA BAKAR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6220" algn="l"/>
                <a:tab pos="882650" algn="l"/>
              </a:tabLst>
            </a:pPr>
            <a:endParaRPr lang="tr-TR" sz="36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tr-TR" sz="4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Dosta </a:t>
            </a:r>
            <a:r>
              <a:rPr lang="tr-TR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karşı da düşmana karşı da güzel giyinmek gerektir. Çünkü dost, yükselmesini görmek istediği başımıza; düşman, kaymasını beklediği ayağımıza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bakar.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0"/>
            <a:ext cx="7391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2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2913" y="1323113"/>
            <a:ext cx="11472862" cy="504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8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 ÇIKMIŞ DOKUZA İNMEZ SEKİZE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000" b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4000" b="1" u="sng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6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Birinin bir kere adı çıktıktan sonra onun hakkındaki yaygın inanç artık kolay kolay düzelemez.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237300" y="45720"/>
            <a:ext cx="9072560" cy="6560820"/>
            <a:chOff x="1237300" y="45720"/>
            <a:chExt cx="9072560" cy="6560820"/>
          </a:xfrm>
        </p:grpSpPr>
        <p:pic>
          <p:nvPicPr>
            <p:cNvPr id="4" name="Resim 3" descr="C:\Users\FRKN\Desktop\564169791fd75c2ef9fce99e7a227c2e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8"/>
            <a:stretch/>
          </p:blipFill>
          <p:spPr bwMode="auto">
            <a:xfrm>
              <a:off x="1237300" y="266384"/>
              <a:ext cx="9072560" cy="6340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Dikdörtgen 4"/>
            <p:cNvSpPr/>
            <p:nvPr/>
          </p:nvSpPr>
          <p:spPr>
            <a:xfrm>
              <a:off x="1260160" y="45720"/>
              <a:ext cx="488918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4632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5111dd16f432202c0e899ea54db1b13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1" r="4706"/>
          <a:stretch/>
        </p:blipFill>
        <p:spPr bwMode="auto">
          <a:xfrm>
            <a:off x="3586163" y="0"/>
            <a:ext cx="4786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42963" y="1678109"/>
            <a:ext cx="10958512" cy="381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5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YELKENLERİ SUYA İNDİRMEK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4400" dirty="0">
                <a:solidFill>
                  <a:srgbClr val="000099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Direnmekten vazgeçip karşısındakinin dediğini benimsemek, kabul etmek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7953fc64b6036e60974349abafe68fc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85"/>
          <a:stretch/>
        </p:blipFill>
        <p:spPr bwMode="auto">
          <a:xfrm>
            <a:off x="4071938" y="0"/>
            <a:ext cx="4457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4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7238" y="1318483"/>
            <a:ext cx="10615613" cy="389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31620" algn="l"/>
              </a:tabLst>
            </a:pPr>
            <a:r>
              <a:rPr lang="tr-TR" sz="5400" b="1" dirty="0" smtClean="0">
                <a:solidFill>
                  <a:srgbClr val="FF0000"/>
                </a:solidFill>
                <a:effectLst/>
                <a:latin typeface="Copperplate Gothic Bold" panose="020E07050202060204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 bardak suda fırtına koparmak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31620" algn="l"/>
              </a:tabLst>
            </a:pPr>
            <a:endParaRPr lang="tr-TR" sz="4000" b="1" dirty="0">
              <a:latin typeface="Copperplate Gothic Bold" panose="020E07050202060204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31620" algn="l"/>
              </a:tabLst>
            </a:pP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sz="4800" b="1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Önemsiz, küçük bir sorunu büyütmek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0"/>
            <a:ext cx="11115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4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1450" y="1127439"/>
            <a:ext cx="11572875" cy="454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Copperplate Gothic Bold" panose="020E07050202060204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Besle kargayı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Copperplate Gothic Bold" panose="020E07050202060204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oysun gözünü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32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Kıymet bilmez ki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ş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iler kendilerine yap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odoni MT" panose="02070603080606020203" pitchFamily="18" charset="0"/>
              </a:rPr>
              <a:t>ı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 iyili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e, k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odoni MT" panose="02070603080606020203" pitchFamily="18" charset="0"/>
              </a:rPr>
              <a:t>ö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odoni MT" panose="02070603080606020203" pitchFamily="18" charset="0"/>
              </a:rPr>
              <a:t>ü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odoni MT" panose="02070603080606020203" pitchFamily="18" charset="0"/>
              </a:rPr>
              <a:t>ü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kle kar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ş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odoni MT" panose="02070603080606020203" pitchFamily="18" charset="0"/>
              </a:rPr>
              <a:t>ı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odoni MT" panose="02070603080606020203" pitchFamily="18" charset="0"/>
              </a:rPr>
              <a:t>ı</a:t>
            </a:r>
            <a:r>
              <a:rPr lang="tr-TR" sz="4400" b="1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 verebilirler.</a:t>
            </a:r>
            <a:endParaRPr lang="tr-T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0"/>
            <a:ext cx="10758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1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1500" y="1056937"/>
            <a:ext cx="11329987" cy="468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5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KEDİ  UZANAMADIĞI  CİĞERE  MURDAR (PİS</a:t>
            </a:r>
            <a:r>
              <a:rPr lang="tr-TR" sz="54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tr-TR" sz="5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DERMİŞ</a:t>
            </a:r>
            <a:endParaRPr lang="tr-TR" sz="24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6600" b="1" dirty="0" smtClean="0">
                <a:solidFill>
                  <a:srgbClr val="06060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Kişi, elde edemediği şeyi istemiyormuş, beğenmiyormuş gibi görünür.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902dc8eaf4ed9077c8881b8dc4aa4f9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9"/>
          <a:stretch/>
        </p:blipFill>
        <p:spPr bwMode="auto">
          <a:xfrm>
            <a:off x="3614738" y="0"/>
            <a:ext cx="48355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2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14400" y="914082"/>
            <a:ext cx="10472737" cy="478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SÜT DÖKMÜŞ KEDİ GİBİ OLMAK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endParaRPr lang="tr-TR" sz="6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endParaRPr lang="tr-TR" sz="24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r>
              <a:rPr lang="tr-TR" sz="3600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tr-TR" sz="4400" b="1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Suçunu bilerek bundan utanmak.</a:t>
            </a:r>
            <a:endParaRPr lang="tr-T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3950" y="202247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r-TR" sz="6000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/>
              </a:rPr>
              <a:t> 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6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autami"/>
              </a:rPr>
              <a:t>İPE UN SERMEK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Geçersiz birtakım nedenler ileri sürerek istenilen işi yapmaktan kaçınmak.</a:t>
            </a:r>
            <a: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25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slan yattığı yerden belli olur ile ilgili kompozisyon örneğ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0"/>
            <a:ext cx="10372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5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14387" y="447226"/>
            <a:ext cx="10801351" cy="5442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ASLAN YATTIĞI YERDEN BELLİ OLUR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endParaRPr lang="tr-TR" sz="3200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endParaRPr lang="tr-TR" sz="32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endParaRPr lang="tr-TR" sz="16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400" b="1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insanın kişiliği, oturup yattığı yerin temizliğinden, düzeninden anlaşılır.</a:t>
            </a:r>
            <a:endParaRPr lang="tr-T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0e28d40033d2be06324b4ef863a613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2"/>
          <a:stretch/>
        </p:blipFill>
        <p:spPr bwMode="auto">
          <a:xfrm>
            <a:off x="3871913" y="0"/>
            <a:ext cx="48799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5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14351" y="1247325"/>
            <a:ext cx="10744200" cy="441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BOYNU KILDAN İNCE OLMAK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6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24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sz="4400" b="1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Haksız olduğu anlaşıldığında verilecek her türlü cezayı kabullenmek</a:t>
            </a:r>
            <a:endParaRPr lang="tr-T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102530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6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42937" y="855976"/>
            <a:ext cx="11001375" cy="603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66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DAĞ DAĞA KAVUŞMAZ İNSAN İNSANA KAVUŞUR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66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24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sz="3600" b="1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kadar uzak düşmüş olurlarsa olsunlar, insanlar günün birinde birbirleriyle karşılaşabilirler</a:t>
            </a:r>
            <a:r>
              <a:rPr lang="tr-TR" sz="2800" b="1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FB_IMG_148105716956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5" r="-687" b="7500"/>
          <a:stretch/>
        </p:blipFill>
        <p:spPr bwMode="auto">
          <a:xfrm>
            <a:off x="3228976" y="0"/>
            <a:ext cx="5543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8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1562" y="1171575"/>
            <a:ext cx="9786937" cy="468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sz="88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DİRSEK ÇÜRÜTMEK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tr-TR" sz="88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tr-TR" sz="36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Bilgisini artırmak için çok çalışmak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0638e292c6615b56efa572fb12f1bff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9"/>
          <a:stretch/>
        </p:blipFill>
        <p:spPr bwMode="auto">
          <a:xfrm>
            <a:off x="3900489" y="0"/>
            <a:ext cx="44999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5775" y="1375913"/>
            <a:ext cx="11215687" cy="50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77060" algn="l"/>
              </a:tabLst>
            </a:pPr>
            <a:r>
              <a:rPr lang="tr-TR" sz="88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BALTAYI  TAŞA VURMAK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77060" algn="l"/>
              </a:tabLst>
            </a:pPr>
            <a:endParaRPr lang="tr-TR" sz="36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77060" algn="l"/>
              </a:tabLst>
            </a:pPr>
            <a:r>
              <a:rPr lang="tr-TR" sz="5400" b="1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Farkında olmayarak birine dokunacak sözler söylemek, pot kırmak</a:t>
            </a:r>
            <a:endParaRPr lang="tr-T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435791" y="91440"/>
            <a:ext cx="8439729" cy="6529156"/>
            <a:chOff x="1435791" y="91440"/>
            <a:chExt cx="8439729" cy="6529156"/>
          </a:xfrm>
        </p:grpSpPr>
        <p:pic>
          <p:nvPicPr>
            <p:cNvPr id="4" name="Resim 3" descr="C:\Users\FRKN\Desktop\12e4a0c1ef28d687389f22ddb7c62c78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6"/>
            <a:stretch/>
          </p:blipFill>
          <p:spPr bwMode="auto">
            <a:xfrm>
              <a:off x="1531620" y="146668"/>
              <a:ext cx="8343900" cy="6473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Dikdörtgen 4"/>
            <p:cNvSpPr/>
            <p:nvPr/>
          </p:nvSpPr>
          <p:spPr>
            <a:xfrm>
              <a:off x="1435791" y="91440"/>
              <a:ext cx="4195014" cy="389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69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11158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7176" y="1178595"/>
            <a:ext cx="11515725" cy="4952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88135" algn="l"/>
              </a:tabLst>
            </a:pPr>
            <a:r>
              <a:rPr lang="tr-TR" sz="8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ARMUT PİŞ AĞZIMA DÜŞ</a:t>
            </a:r>
            <a:endParaRPr lang="tr-TR" sz="40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000" b="1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işe emek harcamaksızın onun kendiliğinden olmasını bekleyenlerin durumunu anlatır.</a:t>
            </a:r>
            <a:endParaRPr lang="tr-T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FRKN\Desktop\atasozleri-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0"/>
            <a:ext cx="100441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0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6276" y="994041"/>
            <a:ext cx="10710862" cy="481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58570" algn="l"/>
              </a:tabLst>
            </a:pPr>
            <a:r>
              <a:rPr lang="tr-TR" sz="6000" b="1" u="sng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DİL KILIÇTAN KESKİNDİR</a:t>
            </a:r>
            <a:endParaRPr lang="tr-TR" sz="2800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8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tr-TR" sz="2800" b="1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Konu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malar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na dikkat etmeyen, sert ve k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r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c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konu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an ki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iler, s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ö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zleriyle büyük dü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ş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manl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klara yol a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ç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abilirler. </a:t>
            </a:r>
          </a:p>
          <a:p>
            <a:pPr algn="ctr"/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Ç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evresindeki insanlarda k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l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ıç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yaras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ı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ndan daha derin yaralar a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Lucida Sans" panose="020B0602030504020204" pitchFamily="34" charset="0"/>
              </a:rPr>
              <a:t>ç</a:t>
            </a:r>
            <a:r>
              <a:rPr lang="tr-TR" sz="3600" b="1" dirty="0" smtClean="0">
                <a:solidFill>
                  <a:srgbClr val="000000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abilirler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679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kdörtgen 5"/>
          <p:cNvSpPr>
            <a:spLocks noChangeArrowheads="1"/>
          </p:cNvSpPr>
          <p:nvPr/>
        </p:nvSpPr>
        <p:spPr bwMode="auto">
          <a:xfrm>
            <a:off x="640080" y="750254"/>
            <a:ext cx="11315699" cy="19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/ B SINIFI</a:t>
            </a: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endParaRPr lang="tr-TR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DİNLEDİĞİNİZ İÇİN TEŞEKKÜR EDERİM</a:t>
            </a:r>
          </a:p>
        </p:txBody>
      </p:sp>
      <p:sp>
        <p:nvSpPr>
          <p:cNvPr id="25603" name="Dikdörtgen 6"/>
          <p:cNvSpPr>
            <a:spLocks noChangeArrowheads="1"/>
          </p:cNvSpPr>
          <p:nvPr/>
        </p:nvSpPr>
        <p:spPr bwMode="auto">
          <a:xfrm>
            <a:off x="1949451" y="3516313"/>
            <a:ext cx="81200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tr-TR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Kendi Sağlığınız İçin</a:t>
            </a: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tr-TR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de Sevdiklerinizin Sağlığı İçin</a:t>
            </a: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endParaRPr lang="tr-TR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tr-TR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EVDE KALIN</a:t>
            </a:r>
          </a:p>
        </p:txBody>
      </p:sp>
    </p:spTree>
    <p:extLst>
      <p:ext uri="{BB962C8B-B14F-4D97-AF65-F5344CB8AC3E}">
        <p14:creationId xmlns:p14="http://schemas.microsoft.com/office/powerpoint/2010/main" val="5192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41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6000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60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SİNEK AVLAMAK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6000" u="none" strike="noStrike" dirty="0" smtClean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 smtClean="0">
                <a:solidFill>
                  <a:srgbClr val="000099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Satış yapamamak, müşterisi olmayıp boş oturmak.</a:t>
            </a: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8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FRKN\Desktop\atasozleri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9" y="365124"/>
            <a:ext cx="7765414" cy="626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5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8213" y="1485900"/>
            <a:ext cx="10515600" cy="39290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900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BİR KOLTUĞA İKİ KARPUZ SIĞMAZ</a:t>
            </a:r>
            <a:r>
              <a:rPr lang="tr-TR" b="1" u="sng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4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tr-TR" sz="14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400" b="1" dirty="0" smtClean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b="1" dirty="0" smtClean="0">
                <a:solidFill>
                  <a:srgbClr val="02020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Aynı zamanda birden çok işle ilgilenmek başarı için sakıncalıdır.</a:t>
            </a:r>
            <a:r>
              <a:rPr lang="tr-T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8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370</Words>
  <Application>Microsoft Office PowerPoint</Application>
  <PresentationFormat>Geniş ekran</PresentationFormat>
  <Paragraphs>102</Paragraphs>
  <Slides>64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64</vt:i4>
      </vt:variant>
    </vt:vector>
  </HeadingPairs>
  <TitlesOfParts>
    <vt:vector size="80" baseType="lpstr">
      <vt:lpstr>Arial</vt:lpstr>
      <vt:lpstr>Bodoni MT</vt:lpstr>
      <vt:lpstr>Calibri</vt:lpstr>
      <vt:lpstr>Calibri Light</vt:lpstr>
      <vt:lpstr>Cambria</vt:lpstr>
      <vt:lpstr>Copperplate Gothic Bold</vt:lpstr>
      <vt:lpstr>Courier New</vt:lpstr>
      <vt:lpstr>Gautami</vt:lpstr>
      <vt:lpstr>Helvetica</vt:lpstr>
      <vt:lpstr>Lucida Sans</vt:lpstr>
      <vt:lpstr>Lucida Sans Unicode</vt:lpstr>
      <vt:lpstr>Times</vt:lpstr>
      <vt:lpstr>Times New Roman</vt:lpstr>
      <vt:lpstr>Verdana</vt:lpstr>
      <vt:lpstr>Office Teması</vt:lpstr>
      <vt:lpstr>1_Office Teması</vt:lpstr>
      <vt:lpstr>PowerPoint Sunusu</vt:lpstr>
      <vt:lpstr>PowerPoint Sunusu</vt:lpstr>
      <vt:lpstr>MEYVE VEREN AĞAÇ TAŞLANIR   Bilgili, hünerli, işinde başarılı olan kimseler kıskanılır, eleştirilir ve işlerini yapmaları zorlaştırılır</vt:lpstr>
      <vt:lpstr>PowerPoint Sunusu</vt:lpstr>
      <vt:lpstr>  İPE UN SERMEK     Geçersiz birtakım nedenler ileri sürerek istenilen işi yapmaktan kaçınmak. </vt:lpstr>
      <vt:lpstr>PowerPoint Sunusu</vt:lpstr>
      <vt:lpstr>  SİNEK AVLAMAK   Satış yapamamak, müşterisi olmayıp boş oturmak. </vt:lpstr>
      <vt:lpstr>PowerPoint Sunusu</vt:lpstr>
      <vt:lpstr>BİR KOLTUĞA İKİ KARPUZ SIĞMAZ        Aynı zamanda birden çok işle ilgilenmek başarı için sakıncalıdır. </vt:lpstr>
      <vt:lpstr>PowerPoint Sunusu</vt:lpstr>
      <vt:lpstr>BAL TUTAN PARMAĞINI YALAR    "İmkânları geniş bir işin başında bulunan kimse bu imkanlardan az da olsa yararlanır." </vt:lpstr>
      <vt:lpstr>PowerPoint Sunusu</vt:lpstr>
      <vt:lpstr>BURNUNUN DİKİNE GİTMEK   Öğüt dinlemeyerek kendi bildiği gibi  davranmak </vt:lpstr>
      <vt:lpstr>PowerPoint Sunusu</vt:lpstr>
      <vt:lpstr>PowerPoint Sunusu</vt:lpstr>
      <vt:lpstr>PowerPoint Sunusu</vt:lpstr>
      <vt:lpstr> ÇİVİ ÇİVİYİ SÖKER   Güçlü bir şey, kendisi güçlü olan başka bir şeyle veya durumla etkisiz bırakılır.</vt:lpstr>
      <vt:lpstr>PowerPoint Sunusu</vt:lpstr>
      <vt:lpstr>HAVANDA SU DÖVMEK    Bir şey için boşuna uğraşmak. </vt:lpstr>
      <vt:lpstr>PowerPoint Sunusu</vt:lpstr>
      <vt:lpstr>MUM DİBİNE IŞIK VERMEZ    Bir kimse, başkalarına bol bol yaptığı yardımı kendi yakınlarına yapmaz. </vt:lpstr>
      <vt:lpstr>PowerPoint Sunusu</vt:lpstr>
      <vt:lpstr>BÜYÜK BALIK KÜÇÜK BALIĞI YUTAR  Güçlü olan kendinden güçsüzü ya ezer ya yok eder ya da kendisine bağlı kılar.   </vt:lpstr>
      <vt:lpstr>PowerPoint Sunusu</vt:lpstr>
      <vt:lpstr>          EL ÜSTÜNDE TUTMAK      Bir kimseye çok saygı ve sevgi göstermek.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Engin ASAN</dc:creator>
  <cp:lastModifiedBy>Engin ASAN</cp:lastModifiedBy>
  <cp:revision>18</cp:revision>
  <dcterms:created xsi:type="dcterms:W3CDTF">2020-04-09T17:57:17Z</dcterms:created>
  <dcterms:modified xsi:type="dcterms:W3CDTF">2020-04-09T22:10:25Z</dcterms:modified>
</cp:coreProperties>
</file>