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8821738" cy="5221288"/>
  <p:notesSz cx="6858000" cy="9144000"/>
  <p:defaultTextStyle>
    <a:defPPr>
      <a:defRPr lang="tr-TR"/>
    </a:defPPr>
    <a:lvl1pPr marL="0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1193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2386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03579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04772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05965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07158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08351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09544" algn="l" defTabSz="8023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90" d="100"/>
          <a:sy n="90" d="100"/>
        </p:scale>
        <p:origin x="-936" y="-102"/>
      </p:cViewPr>
      <p:guideLst>
        <p:guide orient="horz" pos="1645"/>
        <p:guide pos="27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07156" y="1044258"/>
            <a:ext cx="7939564" cy="1392343"/>
          </a:xfrm>
        </p:spPr>
        <p:txBody>
          <a:bodyPr vert="horz" lIns="40119" tIns="0" rIns="40119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2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23261" y="2536564"/>
            <a:ext cx="6175217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01193" indent="0" algn="ctr">
              <a:buNone/>
            </a:lvl2pPr>
            <a:lvl3pPr marL="802386" indent="0" algn="ctr">
              <a:buNone/>
            </a:lvl3pPr>
            <a:lvl4pPr marL="1203579" indent="0" algn="ctr">
              <a:buNone/>
            </a:lvl4pPr>
            <a:lvl5pPr marL="1604772" indent="0" algn="ctr">
              <a:buNone/>
            </a:lvl5pPr>
            <a:lvl6pPr marL="2005965" indent="0" algn="ctr">
              <a:buNone/>
            </a:lvl6pPr>
            <a:lvl7pPr marL="2407158" indent="0" algn="ctr">
              <a:buNone/>
            </a:lvl7pPr>
            <a:lvl8pPr marL="2808351" indent="0" algn="ctr">
              <a:buNone/>
            </a:lvl8pPr>
            <a:lvl9pPr marL="3209544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395760" y="209094"/>
            <a:ext cx="1984891" cy="4455016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41087" y="209094"/>
            <a:ext cx="5807644" cy="445501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43804" y="464115"/>
            <a:ext cx="6836847" cy="1392343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2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43804" y="1909285"/>
            <a:ext cx="6836847" cy="1149408"/>
          </a:xfrm>
        </p:spPr>
        <p:txBody>
          <a:bodyPr anchor="t"/>
          <a:lstStyle>
            <a:lvl1pPr marL="64191" indent="0" algn="l">
              <a:buNone/>
              <a:defRPr sz="18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7645506" y="4885289"/>
            <a:ext cx="735145" cy="27798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41087" y="1218301"/>
            <a:ext cx="3896268" cy="3445809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484383" y="1218301"/>
            <a:ext cx="3896268" cy="3445809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1087" y="207884"/>
            <a:ext cx="7939564" cy="870215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41087" y="1168747"/>
            <a:ext cx="3897800" cy="571682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tx1"/>
                </a:solidFill>
              </a:defRPr>
            </a:lvl1pPr>
            <a:lvl2pPr>
              <a:buNone/>
              <a:defRPr sz="1800" b="1"/>
            </a:lvl2pPr>
            <a:lvl3pPr>
              <a:buNone/>
              <a:defRPr sz="16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481321" y="1168747"/>
            <a:ext cx="3899331" cy="571682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tx1"/>
                </a:solidFill>
              </a:defRPr>
            </a:lvl1pPr>
            <a:lvl2pPr>
              <a:buNone/>
              <a:defRPr sz="1800" b="1"/>
            </a:lvl2pPr>
            <a:lvl3pPr>
              <a:buNone/>
              <a:defRPr sz="16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41087" y="1798444"/>
            <a:ext cx="3897800" cy="28656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481321" y="1798444"/>
            <a:ext cx="3899331" cy="28656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1087" y="207885"/>
            <a:ext cx="2902291" cy="884718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19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087" y="1160287"/>
            <a:ext cx="2902291" cy="3503823"/>
          </a:xfrm>
        </p:spPr>
        <p:txBody>
          <a:bodyPr/>
          <a:lstStyle>
            <a:lvl1pPr marL="0" indent="0">
              <a:buNone/>
              <a:defRPr sz="1200"/>
            </a:lvl1pPr>
            <a:lvl2pPr>
              <a:buNone/>
              <a:defRPr sz="11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449054" y="207885"/>
            <a:ext cx="4931597" cy="4456225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4348" y="464115"/>
            <a:ext cx="5293043" cy="397640"/>
          </a:xfrm>
        </p:spPr>
        <p:txBody>
          <a:bodyPr lIns="40119" rIns="40119" bIns="0" anchor="b">
            <a:sp3d prstMaterial="softEdge"/>
          </a:bodyPr>
          <a:lstStyle>
            <a:lvl1pPr algn="ctr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64348" y="1394761"/>
            <a:ext cx="5293043" cy="3016744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2800"/>
            </a:lvl1pPr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64348" y="888325"/>
            <a:ext cx="5293043" cy="403780"/>
          </a:xfrm>
        </p:spPr>
        <p:txBody>
          <a:bodyPr lIns="40119" tIns="40119" rIns="40119" anchor="t"/>
          <a:lstStyle>
            <a:lvl1pPr marL="0" indent="0" algn="ctr">
              <a:buNone/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41087" y="209093"/>
            <a:ext cx="7939564" cy="870215"/>
          </a:xfrm>
          <a:prstGeom prst="rect">
            <a:avLst/>
          </a:prstGeom>
        </p:spPr>
        <p:txBody>
          <a:bodyPr vert="horz" lIns="80239" tIns="40119" rIns="80239" bIns="40119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41087" y="1218301"/>
            <a:ext cx="7939564" cy="3585284"/>
          </a:xfrm>
          <a:prstGeom prst="rect">
            <a:avLst/>
          </a:prstGeom>
        </p:spPr>
        <p:txBody>
          <a:bodyPr vert="horz" lIns="80239" tIns="40119" rIns="80239" bIns="40119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41087" y="4885289"/>
            <a:ext cx="2058406" cy="277985"/>
          </a:xfrm>
          <a:prstGeom prst="rect">
            <a:avLst/>
          </a:prstGeom>
        </p:spPr>
        <p:txBody>
          <a:bodyPr vert="horz" lIns="80239" tIns="40119" rIns="80239" bIns="40119" anchor="b"/>
          <a:lstStyle>
            <a:lvl1pPr algn="l" eaLnBrk="1" latinLnBrk="0" hangingPunct="1">
              <a:defRPr kumimoji="0" sz="1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14094" y="4885289"/>
            <a:ext cx="2793550" cy="277985"/>
          </a:xfrm>
          <a:prstGeom prst="rect">
            <a:avLst/>
          </a:prstGeom>
        </p:spPr>
        <p:txBody>
          <a:bodyPr vert="horz" lIns="80239" tIns="40119" rIns="80239" bIns="40119" anchor="b"/>
          <a:lstStyle>
            <a:lvl1pPr algn="ctr" eaLnBrk="1" latinLnBrk="0" hangingPunct="1">
              <a:defRPr kumimoji="0" sz="1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645506" y="4885289"/>
            <a:ext cx="735145" cy="277985"/>
          </a:xfrm>
          <a:prstGeom prst="rect">
            <a:avLst/>
          </a:prstGeom>
        </p:spPr>
        <p:txBody>
          <a:bodyPr vert="horz" lIns="0" tIns="40119" rIns="0" bIns="40119" anchor="b"/>
          <a:lstStyle>
            <a:lvl1pPr algn="r" eaLnBrk="1" latinLnBrk="0" hangingPunct="1">
              <a:defRPr kumimoji="0" sz="1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6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81432" indent="-361074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62267" indent="-248740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959" indent="-200597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531" indent="-160477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56032" indent="-160477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548605" indent="-160477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25130" indent="-160477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01655" indent="-160477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78180" indent="-160477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011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023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035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04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0059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4071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8083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2095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Ali iki lale ek.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Ela, Lale el ele.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Ali kekik ek.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Lale kalk, elek al.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1043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Kokulu mum onun.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Numan kokulu limon alma.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19740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1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Komik kulaklı kukla al.</a:t>
            </a:r>
            <a:endParaRPr lang="tr-TR" sz="61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Lale onu oku.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Emin okula konuk ol.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896629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53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Leman o kum olan kale.</a:t>
            </a:r>
            <a:endParaRPr lang="tr-TR" sz="53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 kanun olumlu.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Metin inek eti tat.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Lale oku, alim ol.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Tat Ata tat.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Talat o et inek eti.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Nine ulu komutan anlat.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İnek etine kekik kat.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2"/>
            <a:ext cx="8336427" cy="958185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57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Not tut Umut not tut.</a:t>
            </a:r>
            <a:endParaRPr lang="tr-TR" sz="57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Ton </a:t>
            </a:r>
            <a:r>
              <a:rPr lang="tr-TR" sz="6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ton</a:t>
            </a: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 nine anlat.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Anne tatili anlat.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Nine atlı komutan anlat.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Talat’a tek tek anlat.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Lale elek lekeli.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Ali iki kekik ekle.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Ali ile İlke ikili.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İlke kekik ele.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Anne kek ele.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Ali elli elek laleli.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Kenan ekin ek.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Nil nane al.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19740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1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Anne keke nane ekle.</a:t>
            </a:r>
            <a:endParaRPr lang="tr-TR" sz="61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İki inek </a:t>
            </a:r>
            <a:r>
              <a:rPr lang="tr-TR" sz="6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keneli</a:t>
            </a: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819685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Nalan annen ile nane ekin</a:t>
            </a:r>
            <a:endParaRPr lang="tr-TR" sz="48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958185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57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Nalan elinle inek elle.</a:t>
            </a:r>
            <a:endParaRPr lang="tr-TR" sz="57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Okan nane kokla.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Okan o kano.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Okan iki ok al.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Ona on lale al.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Okan iki </a:t>
            </a:r>
            <a:r>
              <a:rPr lang="tr-TR" sz="6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koala</a:t>
            </a: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 elle.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819685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Okan ona on kilo nane al.</a:t>
            </a:r>
            <a:endParaRPr lang="tr-TR" sz="48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819685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O konak lale kokan konak.</a:t>
            </a:r>
            <a:endParaRPr lang="tr-TR" sz="48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2"/>
            <a:ext cx="8336427" cy="1019740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1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Kol kola İlke kol kola.</a:t>
            </a:r>
            <a:endParaRPr lang="tr-TR" sz="61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Mine mama alma.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Melike, kalem ile iki kelime ekle.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Kamil iki ekmek al.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42656" y="3265194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Leman o minik lama.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Emel keke limon ekleme.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42656" y="2431781"/>
            <a:ext cx="8336427" cy="1019740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1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Melek o kalem kimin?</a:t>
            </a:r>
            <a:endParaRPr lang="tr-TR" sz="61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2656" y="2315753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42656" y="533762"/>
            <a:ext cx="8336427" cy="1096684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Emin limon eklemeli.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2656" y="1482773"/>
            <a:ext cx="8336427" cy="2112347"/>
          </a:xfrm>
          <a:prstGeom prst="rect">
            <a:avLst/>
          </a:prstGeom>
          <a:noFill/>
        </p:spPr>
        <p:txBody>
          <a:bodyPr wrap="square" lIns="80239" tIns="40119" rIns="80239" bIns="40119" rtlCol="0">
            <a:spAutoFit/>
          </a:bodyPr>
          <a:lstStyle/>
          <a:p>
            <a:pPr marL="1002983" indent="-1002983">
              <a:buFont typeface="Wingdings" pitchFamily="2" charset="2"/>
              <a:buChar char="ü"/>
            </a:pPr>
            <a:r>
              <a:rPr lang="tr-TR" sz="6600" dirty="0">
                <a:solidFill>
                  <a:schemeClr val="bg1">
                    <a:lumMod val="95000"/>
                    <a:lumOff val="5000"/>
                  </a:schemeClr>
                </a:solidFill>
                <a:latin typeface="TTKB DikTemel Abece" pitchFamily="2" charset="-94"/>
              </a:rPr>
              <a:t>Emin minik limon ekle ama elma ekleme.</a:t>
            </a:r>
            <a:endParaRPr lang="tr-TR" sz="6600" dirty="0">
              <a:solidFill>
                <a:schemeClr val="bg1">
                  <a:lumMod val="95000"/>
                  <a:lumOff val="5000"/>
                </a:schemeClr>
              </a:solidFill>
              <a:latin typeface="TTKB Dik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72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ven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Güven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250</Words>
  <Application>Microsoft Office PowerPoint</Application>
  <PresentationFormat>Özel</PresentationFormat>
  <Paragraphs>50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Güven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Windows Kullanıcısı</cp:lastModifiedBy>
  <cp:revision>3</cp:revision>
  <dcterms:created xsi:type="dcterms:W3CDTF">2018-11-18T17:39:05Z</dcterms:created>
  <dcterms:modified xsi:type="dcterms:W3CDTF">2018-11-18T18:06:50Z</dcterms:modified>
</cp:coreProperties>
</file>