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8821738" cy="5221288"/>
  <p:notesSz cx="6858000" cy="9144000"/>
  <p:defaultTextStyle>
    <a:defPPr>
      <a:defRPr lang="tr-TR"/>
    </a:defPPr>
    <a:lvl1pPr marL="0" algn="l" defTabSz="8023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93" algn="l" defTabSz="8023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386" algn="l" defTabSz="8023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579" algn="l" defTabSz="8023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772" algn="l" defTabSz="8023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965" algn="l" defTabSz="8023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7158" algn="l" defTabSz="8023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351" algn="l" defTabSz="8023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544" algn="l" defTabSz="80238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06" y="-102"/>
      </p:cViewPr>
      <p:guideLst>
        <p:guide orient="horz" pos="1645"/>
        <p:guide pos="27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261" y="1415549"/>
            <a:ext cx="6175217" cy="98624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32606"/>
            <a:ext cx="8821738" cy="7100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261" y="2610644"/>
            <a:ext cx="6175217" cy="580143"/>
          </a:xfrm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1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5760" y="920494"/>
            <a:ext cx="1249746" cy="328747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9746" y="928229"/>
            <a:ext cx="4998985" cy="324880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261" y="1856458"/>
            <a:ext cx="6175217" cy="23205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32224"/>
            <a:ext cx="8821738" cy="71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43796"/>
            <a:ext cx="8821738" cy="710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775" y="2596382"/>
            <a:ext cx="6028188" cy="1108799"/>
          </a:xfrm>
        </p:spPr>
        <p:txBody>
          <a:bodyPr anchor="t">
            <a:normAutofit/>
          </a:bodyPr>
          <a:lstStyle>
            <a:lvl1pPr algn="ctr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775" y="1144816"/>
            <a:ext cx="6028188" cy="1192919"/>
          </a:xfrm>
        </p:spPr>
        <p:txBody>
          <a:bodyPr anchor="b"/>
          <a:lstStyle>
            <a:lvl1pPr marL="0" indent="0" algn="ctr">
              <a:buNone/>
              <a:defRPr sz="18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11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5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7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7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3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5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43796"/>
            <a:ext cx="8821738" cy="71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23261" y="1856458"/>
            <a:ext cx="3014094" cy="23785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484383" y="1856458"/>
            <a:ext cx="3014094" cy="23785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32224"/>
            <a:ext cx="8821738" cy="71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32224"/>
            <a:ext cx="8821738" cy="71009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23261" y="2146530"/>
            <a:ext cx="3014094" cy="208851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484383" y="2146530"/>
            <a:ext cx="3014094" cy="208851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261" y="1798444"/>
            <a:ext cx="3015626" cy="343623"/>
          </a:xfrm>
        </p:spPr>
        <p:txBody>
          <a:bodyPr anchor="b"/>
          <a:lstStyle>
            <a:lvl1pPr marL="0" indent="0" algn="ctr">
              <a:buNone/>
              <a:defRPr sz="1600" b="1" baseline="0"/>
            </a:lvl1pPr>
            <a:lvl2pPr marL="401193" indent="0">
              <a:buNone/>
              <a:defRPr sz="1800" b="1"/>
            </a:lvl2pPr>
            <a:lvl3pPr marL="802386" indent="0">
              <a:buNone/>
              <a:defRPr sz="1600" b="1"/>
            </a:lvl3pPr>
            <a:lvl4pPr marL="1203579" indent="0">
              <a:buNone/>
              <a:defRPr sz="1400" b="1"/>
            </a:lvl4pPr>
            <a:lvl5pPr marL="1604772" indent="0">
              <a:buNone/>
              <a:defRPr sz="1400" b="1"/>
            </a:lvl5pPr>
            <a:lvl6pPr marL="2005965" indent="0">
              <a:buNone/>
              <a:defRPr sz="1400" b="1"/>
            </a:lvl6pPr>
            <a:lvl7pPr marL="2407158" indent="0">
              <a:buNone/>
              <a:defRPr sz="1400" b="1"/>
            </a:lvl7pPr>
            <a:lvl8pPr marL="2808351" indent="0">
              <a:buNone/>
              <a:defRPr sz="1400" b="1"/>
            </a:lvl8pPr>
            <a:lvl9pPr marL="3209544" indent="0">
              <a:buNone/>
              <a:defRPr sz="14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1321" y="1796123"/>
            <a:ext cx="3017157" cy="341124"/>
          </a:xfrm>
        </p:spPr>
        <p:txBody>
          <a:bodyPr anchor="b"/>
          <a:lstStyle>
            <a:lvl1pPr marL="0" indent="0" algn="ctr">
              <a:buNone/>
              <a:defRPr sz="1600" b="1" baseline="0"/>
            </a:lvl1pPr>
            <a:lvl2pPr marL="401193" indent="0">
              <a:buNone/>
              <a:defRPr sz="1800" b="1"/>
            </a:lvl2pPr>
            <a:lvl3pPr marL="802386" indent="0">
              <a:buNone/>
              <a:defRPr sz="1600" b="1"/>
            </a:lvl3pPr>
            <a:lvl4pPr marL="1203579" indent="0">
              <a:buNone/>
              <a:defRPr sz="1400" b="1"/>
            </a:lvl4pPr>
            <a:lvl5pPr marL="1604772" indent="0">
              <a:buNone/>
              <a:defRPr sz="1400" b="1"/>
            </a:lvl5pPr>
            <a:lvl6pPr marL="2005965" indent="0">
              <a:buNone/>
              <a:defRPr sz="1400" b="1"/>
            </a:lvl6pPr>
            <a:lvl7pPr marL="2407158" indent="0">
              <a:buNone/>
              <a:defRPr sz="1400" b="1"/>
            </a:lvl7pPr>
            <a:lvl8pPr marL="2808351" indent="0">
              <a:buNone/>
              <a:defRPr sz="1400" b="1"/>
            </a:lvl8pPr>
            <a:lvl9pPr marL="3209544" indent="0">
              <a:buNone/>
              <a:defRPr sz="14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32224"/>
            <a:ext cx="8821738" cy="71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43" y="1276315"/>
            <a:ext cx="2720035" cy="456379"/>
          </a:xfrm>
        </p:spPr>
        <p:txBody>
          <a:bodyPr anchor="b">
            <a:noAutofit/>
          </a:bodyPr>
          <a:lstStyle>
            <a:lvl1pPr algn="ctr">
              <a:defRPr sz="15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443" y="1732694"/>
            <a:ext cx="2720035" cy="2212279"/>
          </a:xfrm>
        </p:spPr>
        <p:txBody>
          <a:bodyPr/>
          <a:lstStyle>
            <a:lvl1pPr marL="0" indent="0" algn="ctr">
              <a:buNone/>
              <a:defRPr sz="1200"/>
            </a:lvl1pPr>
            <a:lvl2pPr marL="401193" indent="0">
              <a:buNone/>
              <a:defRPr sz="1100"/>
            </a:lvl2pPr>
            <a:lvl3pPr marL="802386" indent="0">
              <a:buNone/>
              <a:defRPr sz="900"/>
            </a:lvl3pPr>
            <a:lvl4pPr marL="1203579" indent="0">
              <a:buNone/>
              <a:defRPr sz="800"/>
            </a:lvl4pPr>
            <a:lvl5pPr marL="1604772" indent="0">
              <a:buNone/>
              <a:defRPr sz="800"/>
            </a:lvl5pPr>
            <a:lvl6pPr marL="2005965" indent="0">
              <a:buNone/>
              <a:defRPr sz="800"/>
            </a:lvl6pPr>
            <a:lvl7pPr marL="2407158" indent="0">
              <a:buNone/>
              <a:defRPr sz="800"/>
            </a:lvl7pPr>
            <a:lvl8pPr marL="2808351" indent="0">
              <a:buNone/>
              <a:defRPr sz="800"/>
            </a:lvl8pPr>
            <a:lvl9pPr marL="3209544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23261" y="1276315"/>
            <a:ext cx="3161123" cy="266865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11478" y="1406267"/>
            <a:ext cx="2981747" cy="2353060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41" y="1276315"/>
            <a:ext cx="2720036" cy="456379"/>
          </a:xfrm>
        </p:spPr>
        <p:txBody>
          <a:bodyPr anchor="b">
            <a:noAutofit/>
          </a:bodyPr>
          <a:lstStyle>
            <a:lvl1pPr algn="ctr">
              <a:defRPr sz="15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0290" y="1450358"/>
            <a:ext cx="2867065" cy="2262558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  <a:lvl2pPr marL="401193" indent="0">
              <a:buNone/>
              <a:defRPr sz="2500"/>
            </a:lvl2pPr>
            <a:lvl3pPr marL="802386" indent="0">
              <a:buNone/>
              <a:defRPr sz="2100"/>
            </a:lvl3pPr>
            <a:lvl4pPr marL="1203579" indent="0">
              <a:buNone/>
              <a:defRPr sz="1800"/>
            </a:lvl4pPr>
            <a:lvl5pPr marL="1604772" indent="0">
              <a:buNone/>
              <a:defRPr sz="1800"/>
            </a:lvl5pPr>
            <a:lvl6pPr marL="2005965" indent="0">
              <a:buNone/>
              <a:defRPr sz="1800"/>
            </a:lvl6pPr>
            <a:lvl7pPr marL="2407158" indent="0">
              <a:buNone/>
              <a:defRPr sz="1800"/>
            </a:lvl7pPr>
            <a:lvl8pPr marL="2808351" indent="0">
              <a:buNone/>
              <a:defRPr sz="1800"/>
            </a:lvl8pPr>
            <a:lvl9pPr marL="3209544" indent="0">
              <a:buNone/>
              <a:defRPr sz="18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441" y="1733468"/>
            <a:ext cx="2720036" cy="2189073"/>
          </a:xfrm>
        </p:spPr>
        <p:txBody>
          <a:bodyPr/>
          <a:lstStyle>
            <a:lvl1pPr marL="0" indent="0" algn="ctr">
              <a:buNone/>
              <a:defRPr sz="1200"/>
            </a:lvl1pPr>
            <a:lvl2pPr marL="401193" indent="0">
              <a:buNone/>
              <a:defRPr sz="1100"/>
            </a:lvl2pPr>
            <a:lvl3pPr marL="802386" indent="0">
              <a:buNone/>
              <a:defRPr sz="900"/>
            </a:lvl3pPr>
            <a:lvl4pPr marL="1203579" indent="0">
              <a:buNone/>
              <a:defRPr sz="800"/>
            </a:lvl4pPr>
            <a:lvl5pPr marL="1604772" indent="0">
              <a:buNone/>
              <a:defRPr sz="800"/>
            </a:lvl5pPr>
            <a:lvl6pPr marL="2005965" indent="0">
              <a:buNone/>
              <a:defRPr sz="800"/>
            </a:lvl6pPr>
            <a:lvl7pPr marL="2407158" indent="0">
              <a:buNone/>
              <a:defRPr sz="800"/>
            </a:lvl7pPr>
            <a:lvl8pPr marL="2808351" indent="0">
              <a:buNone/>
              <a:defRPr sz="800"/>
            </a:lvl8pPr>
            <a:lvl9pPr marL="3209544" indent="0">
              <a:buNone/>
              <a:defRPr sz="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821738" cy="52212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3261" y="986243"/>
            <a:ext cx="6175217" cy="522129"/>
          </a:xfrm>
          <a:prstGeom prst="rect">
            <a:avLst/>
          </a:prstGeom>
        </p:spPr>
        <p:txBody>
          <a:bodyPr vert="horz" lIns="80239" tIns="40119" rIns="80239" bIns="40119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261" y="1566387"/>
            <a:ext cx="6175217" cy="2610645"/>
          </a:xfrm>
          <a:prstGeom prst="rect">
            <a:avLst/>
          </a:prstGeom>
        </p:spPr>
        <p:txBody>
          <a:bodyPr vert="horz" lIns="80239" tIns="40119" rIns="80239" bIns="40119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294058" y="4839361"/>
            <a:ext cx="2058406" cy="277985"/>
          </a:xfrm>
          <a:prstGeom prst="rect">
            <a:avLst/>
          </a:prstGeom>
          <a:ln>
            <a:noFill/>
          </a:ln>
        </p:spPr>
        <p:txBody>
          <a:bodyPr vert="horz" lIns="80239" tIns="40119" rIns="80239" bIns="40119" rtlCol="0" anchor="ctr"/>
          <a:lstStyle>
            <a:lvl1pPr algn="l">
              <a:defRPr sz="10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867065" y="4839361"/>
            <a:ext cx="3087608" cy="277985"/>
          </a:xfrm>
          <a:prstGeom prst="rect">
            <a:avLst/>
          </a:prstGeom>
        </p:spPr>
        <p:txBody>
          <a:bodyPr vert="horz" lIns="80239" tIns="40119" rIns="80239" bIns="40119" rtlCol="0" anchor="ctr"/>
          <a:lstStyle>
            <a:lvl1pPr algn="ctr">
              <a:defRPr sz="10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439869" y="4845356"/>
            <a:ext cx="2058406" cy="277985"/>
          </a:xfrm>
          <a:prstGeom prst="rect">
            <a:avLst/>
          </a:prstGeom>
        </p:spPr>
        <p:txBody>
          <a:bodyPr vert="horz" lIns="80239" tIns="40119" rIns="80239" bIns="40119" rtlCol="0" anchor="ctr"/>
          <a:lstStyle>
            <a:lvl1pPr algn="r">
              <a:defRPr sz="11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02386" rtl="0" eaLnBrk="1" latinLnBrk="0" hangingPunct="1">
        <a:spcBef>
          <a:spcPct val="0"/>
        </a:spcBef>
        <a:buNone/>
        <a:defRPr sz="3200" kern="1200" cap="all" spc="263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40716" algn="l" defTabSz="802386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51939" indent="-200597" algn="l" defTabSz="802386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02983" indent="-200597" algn="l" defTabSz="802386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04176" indent="-200597" algn="l" defTabSz="802386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05369" indent="-200597" algn="l" defTabSz="802386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06562" indent="-200597" algn="l" defTabSz="802386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755" indent="-200597" algn="l" defTabSz="802386" rtl="0" eaLnBrk="1" latinLnBrk="0" hangingPunct="1">
        <a:spcBef>
          <a:spcPct val="20000"/>
        </a:spcBef>
        <a:buClrTx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948" indent="-200597" algn="l" defTabSz="802386" rtl="0" eaLnBrk="1" latinLnBrk="0" hangingPunct="1">
        <a:spcBef>
          <a:spcPct val="20000"/>
        </a:spcBef>
        <a:buClrTx/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10141" indent="-200597" algn="l" defTabSz="802386" rtl="0" eaLnBrk="1" latinLnBrk="0" hangingPunct="1">
        <a:spcBef>
          <a:spcPct val="20000"/>
        </a:spcBef>
        <a:buClrTx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3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93" algn="l" defTabSz="8023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386" algn="l" defTabSz="8023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579" algn="l" defTabSz="8023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algn="l" defTabSz="8023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965" algn="l" defTabSz="8023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algn="l" defTabSz="8023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351" algn="l" defTabSz="8023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544" algn="l" defTabSz="8023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al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157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et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it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ut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la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lo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lu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ke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ka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ki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ko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ku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na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ni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no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ol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me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ma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mi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mo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mu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ta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to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tu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ul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ek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ik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k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 err="1">
                <a:latin typeface="TTKB DikTemel Abece" pitchFamily="2" charset="-94"/>
              </a:rPr>
              <a:t>uk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an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on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un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em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15239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8" name="Artı 7"/>
          <p:cNvSpPr/>
          <p:nvPr/>
        </p:nvSpPr>
        <p:spPr>
          <a:xfrm>
            <a:off x="2813054" y="140454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646697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5383452" y="148677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6147625" y="129489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im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1215239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4" name="Artı 13"/>
          <p:cNvSpPr/>
          <p:nvPr/>
        </p:nvSpPr>
        <p:spPr>
          <a:xfrm>
            <a:off x="2813054" y="2994403"/>
            <a:ext cx="833643" cy="6578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46697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m</a:t>
            </a:r>
            <a:endParaRPr lang="tr-TR" sz="5300" dirty="0">
              <a:latin typeface="TTKB DikTemel Abece" pitchFamily="2" charset="-94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5383452" y="3076637"/>
            <a:ext cx="694702" cy="49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6147625" y="2884758"/>
            <a:ext cx="1597815" cy="87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39" tIns="40119" rIns="80239" bIns="40119" rtlCol="0" anchor="ctr"/>
          <a:lstStyle/>
          <a:p>
            <a:pPr algn="ctr"/>
            <a:r>
              <a:rPr lang="tr-TR" sz="5300" dirty="0">
                <a:latin typeface="TTKB DikTemel Abece" pitchFamily="2" charset="-94"/>
              </a:rPr>
              <a:t>om</a:t>
            </a:r>
            <a:endParaRPr lang="tr-TR" sz="5300" dirty="0">
              <a:latin typeface="TTKB Dik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90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</TotalTime>
  <Words>147</Words>
  <Application>Microsoft Office PowerPoint</Application>
  <PresentationFormat>Özel</PresentationFormat>
  <Paragraphs>147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Moda Tasarımı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Windows Kullanıcısı</cp:lastModifiedBy>
  <cp:revision>4</cp:revision>
  <dcterms:created xsi:type="dcterms:W3CDTF">2018-11-18T15:57:13Z</dcterms:created>
  <dcterms:modified xsi:type="dcterms:W3CDTF">2018-11-18T17:01:40Z</dcterms:modified>
</cp:coreProperties>
</file>