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9" r:id="rId2"/>
  </p:sldMasterIdLst>
  <p:sldIdLst>
    <p:sldId id="265" r:id="rId3"/>
    <p:sldId id="354" r:id="rId4"/>
    <p:sldId id="310" r:id="rId5"/>
    <p:sldId id="264" r:id="rId6"/>
    <p:sldId id="274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09" r:id="rId35"/>
    <p:sldId id="263" r:id="rId36"/>
  </p:sldIdLst>
  <p:sldSz cx="12192000" cy="6858000"/>
  <p:notesSz cx="6858000" cy="9144000"/>
  <p:custDataLst>
    <p:tags r:id="rId37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hammet Bozkurt" initials="MB" lastIdx="0" clrIdx="0">
    <p:extLst>
      <p:ext uri="{19B8F6BF-5375-455C-9EA6-DF929625EA0E}">
        <p15:presenceInfo xmlns:p15="http://schemas.microsoft.com/office/powerpoint/2012/main" userId="32263c7f4a3659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BCB"/>
    <a:srgbClr val="F1F1F1"/>
    <a:srgbClr val="DDDDDD"/>
    <a:srgbClr val="E0E0E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50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hidden="1"/>
          <p:cNvSpPr/>
          <p:nvPr userDrawn="1"/>
        </p:nvSpPr>
        <p:spPr>
          <a:xfrm>
            <a:off x="0" y="2905125"/>
            <a:ext cx="12192000" cy="182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1362078"/>
            <a:ext cx="10058400" cy="708025"/>
          </a:xfrm>
        </p:spPr>
        <p:txBody>
          <a:bodyPr anchor="b">
            <a:noAutofit/>
          </a:bodyPr>
          <a:lstStyle>
            <a:lvl1pPr algn="ctr">
              <a:defRPr sz="3300" b="1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2070100"/>
            <a:ext cx="8534400" cy="4572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59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and Content ">
    <p:bg>
      <p:bgPr>
        <a:gradFill>
          <a:gsLst>
            <a:gs pos="0">
              <a:schemeClr val="accent1">
                <a:lumMod val="90000"/>
                <a:lumOff val="10000"/>
              </a:schemeClr>
            </a:gs>
            <a:gs pos="100000">
              <a:schemeClr val="accent1">
                <a:lumMod val="6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-85725"/>
            <a:ext cx="11074400" cy="990600"/>
          </a:xfrm>
        </p:spPr>
        <p:txBody>
          <a:bodyPr/>
          <a:lstStyle>
            <a:lvl1pPr algn="ctr"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11582400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807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gradFill>
          <a:gsLst>
            <a:gs pos="0">
              <a:schemeClr val="tx1">
                <a:lumMod val="65000"/>
                <a:lumOff val="3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2291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12192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19200" y="123825"/>
            <a:ext cx="9753600" cy="59790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11582400" cy="4419600"/>
          </a:xfrm>
        </p:spPr>
        <p:txBody>
          <a:bodyPr>
            <a:normAutofit/>
          </a:bodyPr>
          <a:lstStyle>
            <a:lvl1pPr marL="128588" indent="-128588">
              <a:buFont typeface="Arial" pitchFamily="34" charset="0"/>
              <a:buChar char="•"/>
              <a:defRPr sz="1800"/>
            </a:lvl1pPr>
            <a:lvl2pPr marL="471488" indent="-128588">
              <a:buFont typeface="Arial" pitchFamily="34" charset="0"/>
              <a:buChar char="•"/>
              <a:defRPr sz="1500"/>
            </a:lvl2pPr>
            <a:lvl3pPr marL="814388" indent="-128588">
              <a:buFont typeface="Arial" pitchFamily="34" charset="0"/>
              <a:buChar char="•"/>
              <a:defRPr sz="1350"/>
            </a:lvl3pPr>
            <a:lvl4pPr marL="1157288" indent="-128588">
              <a:buFont typeface="Arial" pitchFamily="34" charset="0"/>
              <a:buChar char="•"/>
              <a:defRPr sz="1200"/>
            </a:lvl4pPr>
            <a:lvl5pPr marL="1500188" indent="-128588"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30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ark 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1362078"/>
            <a:ext cx="10058400" cy="708025"/>
          </a:xfrm>
        </p:spPr>
        <p:txBody>
          <a:bodyPr anchor="b">
            <a:noAutofit/>
          </a:bodyPr>
          <a:lstStyle>
            <a:lvl1pPr algn="ctr">
              <a:defRPr sz="3300" b="1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2070100"/>
            <a:ext cx="8534400" cy="4572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08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-85725"/>
            <a:ext cx="11074400" cy="990600"/>
          </a:xfrm>
        </p:spPr>
        <p:txBody>
          <a:bodyPr/>
          <a:lstStyle>
            <a:lvl1pPr algn="ctr">
              <a:defRPr sz="27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11582400" cy="44196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35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and Content ">
    <p:bg>
      <p:bgPr>
        <a:gradFill>
          <a:gsLst>
            <a:gs pos="0">
              <a:schemeClr val="accent1">
                <a:lumMod val="90000"/>
                <a:lumOff val="10000"/>
              </a:schemeClr>
            </a:gs>
            <a:gs pos="100000">
              <a:schemeClr val="accent1">
                <a:lumMod val="6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-85725"/>
            <a:ext cx="11074400" cy="990600"/>
          </a:xfrm>
        </p:spPr>
        <p:txBody>
          <a:bodyPr/>
          <a:lstStyle>
            <a:lvl1pPr algn="ctr">
              <a:defRPr sz="27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11582400" cy="44196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036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bg>
      <p:bgPr>
        <a:gradFill>
          <a:gsLst>
            <a:gs pos="0">
              <a:schemeClr val="tx1">
                <a:lumMod val="65000"/>
                <a:lumOff val="3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0"/>
            <a:ext cx="91440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8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12192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19200" y="123825"/>
            <a:ext cx="9753600" cy="59790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11582400" cy="4419600"/>
          </a:xfrm>
        </p:spPr>
        <p:txBody>
          <a:bodyPr>
            <a:normAutofit/>
          </a:bodyPr>
          <a:lstStyle>
            <a:lvl1pPr marL="128588" indent="-128588">
              <a:buFont typeface="Arial" pitchFamily="34" charset="0"/>
              <a:buChar char="•"/>
              <a:defRPr sz="1800"/>
            </a:lvl1pPr>
            <a:lvl2pPr marL="471488" indent="-128588">
              <a:buFont typeface="Arial" pitchFamily="34" charset="0"/>
              <a:buChar char="•"/>
              <a:defRPr sz="1500"/>
            </a:lvl2pPr>
            <a:lvl3pPr marL="814388" indent="-128588">
              <a:buFont typeface="Arial" pitchFamily="34" charset="0"/>
              <a:buChar char="•"/>
              <a:defRPr sz="1350"/>
            </a:lvl3pPr>
            <a:lvl4pPr marL="1157288" indent="-128588">
              <a:buFont typeface="Arial" pitchFamily="34" charset="0"/>
              <a:buChar char="•"/>
              <a:defRPr sz="1200"/>
            </a:lvl4pPr>
            <a:lvl5pPr marL="1500188" indent="-128588"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0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hidden="1"/>
          <p:cNvSpPr/>
          <p:nvPr userDrawn="1"/>
        </p:nvSpPr>
        <p:spPr>
          <a:xfrm>
            <a:off x="0" y="2905125"/>
            <a:ext cx="12192000" cy="182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1362078"/>
            <a:ext cx="10058400" cy="708025"/>
          </a:xfrm>
        </p:spPr>
        <p:txBody>
          <a:bodyPr anchor="b">
            <a:noAutofit/>
          </a:bodyPr>
          <a:lstStyle>
            <a:lvl1pPr algn="ctr">
              <a:defRPr sz="3300" b="1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2070100"/>
            <a:ext cx="8534400" cy="4572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445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ark 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1362078"/>
            <a:ext cx="10058400" cy="708025"/>
          </a:xfrm>
        </p:spPr>
        <p:txBody>
          <a:bodyPr anchor="b">
            <a:noAutofit/>
          </a:bodyPr>
          <a:lstStyle>
            <a:lvl1pPr algn="ctr">
              <a:defRPr sz="3300" b="1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2070100"/>
            <a:ext cx="8534400" cy="4572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5229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-85725"/>
            <a:ext cx="11074400" cy="990600"/>
          </a:xfrm>
        </p:spPr>
        <p:txBody>
          <a:bodyPr/>
          <a:lstStyle>
            <a:lvl1pPr algn="ctr"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11582400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337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11200" y="-38100"/>
            <a:ext cx="1066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990600"/>
            <a:ext cx="11480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94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 kern="1200">
          <a:solidFill>
            <a:schemeClr val="bg1"/>
          </a:solidFill>
          <a:latin typeface="Franklin Gothic Medium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15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1pPr>
      <a:lvl2pPr marL="3429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15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2pPr>
      <a:lvl3pPr marL="6858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15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3pPr>
      <a:lvl4pPr marL="10287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15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4pPr>
      <a:lvl5pPr marL="13716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15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11200" y="-38100"/>
            <a:ext cx="1066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990600"/>
            <a:ext cx="11480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551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2700" kern="1200">
          <a:solidFill>
            <a:schemeClr val="bg1"/>
          </a:solidFill>
          <a:latin typeface="Franklin Gothic Medium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FontTx/>
        <a:buNone/>
        <a:defRPr sz="15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1pPr>
      <a:lvl2pPr marL="342900" indent="0" algn="l" rtl="0" fontAlgn="base">
        <a:spcBef>
          <a:spcPct val="20000"/>
        </a:spcBef>
        <a:spcAft>
          <a:spcPct val="0"/>
        </a:spcAft>
        <a:buFontTx/>
        <a:buNone/>
        <a:defRPr sz="15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2pPr>
      <a:lvl3pPr marL="685800" indent="0" algn="l" rtl="0" fontAlgn="base">
        <a:spcBef>
          <a:spcPct val="20000"/>
        </a:spcBef>
        <a:spcAft>
          <a:spcPct val="0"/>
        </a:spcAft>
        <a:buFontTx/>
        <a:buNone/>
        <a:defRPr sz="15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3pPr>
      <a:lvl4pPr marL="1028700" indent="0" algn="l" rtl="0" fontAlgn="base">
        <a:spcBef>
          <a:spcPct val="20000"/>
        </a:spcBef>
        <a:spcAft>
          <a:spcPct val="0"/>
        </a:spcAft>
        <a:buFontTx/>
        <a:buNone/>
        <a:defRPr sz="15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4pPr>
      <a:lvl5pPr marL="1371600" indent="0" algn="l" rtl="0" fontAlgn="base">
        <a:spcBef>
          <a:spcPct val="20000"/>
        </a:spcBef>
        <a:spcAft>
          <a:spcPct val="0"/>
        </a:spcAft>
        <a:buFontTx/>
        <a:buNone/>
        <a:defRPr sz="15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2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hyperlink" Target="https://www.mebders.com/1-sinif-hizli-okuma-etkinlikleri-sunusu-1/" TargetMode="External"/><Relationship Id="rId4" Type="http://schemas.openxmlformats.org/officeDocument/2006/relationships/hyperlink" Target="https://www.mebders.com/dosya/550-hizli-okuma-etkinlikleri-sunusu-1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bders.com/1-sinif-hizli-okuma-etkinlikleri-sunusu-4/" TargetMode="External"/><Relationship Id="rId13" Type="http://schemas.openxmlformats.org/officeDocument/2006/relationships/hyperlink" Target="https://www.mebders.com/dosya/555-hizli-okuma-etkinlikleri-sunusu-6" TargetMode="External"/><Relationship Id="rId18" Type="http://schemas.openxmlformats.org/officeDocument/2006/relationships/hyperlink" Target="https://www.mebders.com/dosya/560-genel-hizli-okuma-etkinlikleri-sunusu-5" TargetMode="External"/><Relationship Id="rId3" Type="http://schemas.openxmlformats.org/officeDocument/2006/relationships/hyperlink" Target="https://www.mebders.com/dosya/550-hizli-okuma-etkinlikleri-sunusu-1" TargetMode="External"/><Relationship Id="rId7" Type="http://schemas.openxmlformats.org/officeDocument/2006/relationships/hyperlink" Target="https://www.mebders.com/dosya/552-hizli-okuma-etkinlikleri-sunusu-3" TargetMode="External"/><Relationship Id="rId12" Type="http://schemas.openxmlformats.org/officeDocument/2006/relationships/hyperlink" Target="https://www.mebders.com/1-sinif-hizli-okuma-etkinlikleri-sunusu-6/" TargetMode="External"/><Relationship Id="rId17" Type="http://schemas.openxmlformats.org/officeDocument/2006/relationships/hyperlink" Target="https://www.mebders.com/dosya/559-genel-hizli-okuma-etkinlikleri-sunusu-4" TargetMode="External"/><Relationship Id="rId2" Type="http://schemas.openxmlformats.org/officeDocument/2006/relationships/hyperlink" Target="https://www.mebders.com/1-sinif-hizli-okuma-etkinlikleri-sunusu-1/" TargetMode="External"/><Relationship Id="rId16" Type="http://schemas.openxmlformats.org/officeDocument/2006/relationships/hyperlink" Target="https://www.mebders.com/dosya/557-genel-hizli-okuma-etkinlikleri-sunusu-2" TargetMode="External"/><Relationship Id="rId20" Type="http://schemas.openxmlformats.org/officeDocument/2006/relationships/hyperlink" Target="https://www.mebders.com/dosya/558-genel-hizli-okuma-etkinlikleri-sunusu-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ebders.com/1-sinif-hizli-okuma-etkinlikleri-sunusu-3/" TargetMode="External"/><Relationship Id="rId11" Type="http://schemas.openxmlformats.org/officeDocument/2006/relationships/hyperlink" Target="https://www.mebders.com/dosya/554-hizli-okuma-etkinlikleri-sunusu-5" TargetMode="External"/><Relationship Id="rId5" Type="http://schemas.openxmlformats.org/officeDocument/2006/relationships/hyperlink" Target="https://www.mebders.com/dosya/551-hizli-okuma-etkinlikleri-sunusu-2" TargetMode="External"/><Relationship Id="rId15" Type="http://schemas.openxmlformats.org/officeDocument/2006/relationships/hyperlink" Target="https://www.mebders.com/dosya/556-genel-hizli-okuma-etkinlikleri-sunusu-1" TargetMode="External"/><Relationship Id="rId10" Type="http://schemas.openxmlformats.org/officeDocument/2006/relationships/hyperlink" Target="https://www.mebders.com/1-sinif-hizli-okuma-etkinlikleri-sunusu-5/" TargetMode="External"/><Relationship Id="rId19" Type="http://schemas.openxmlformats.org/officeDocument/2006/relationships/hyperlink" Target="https://www.mebders.com/dosya/561-genel-hizli-okuma-etkinlikleri-sunusu-6" TargetMode="External"/><Relationship Id="rId4" Type="http://schemas.openxmlformats.org/officeDocument/2006/relationships/hyperlink" Target="https://www.mebders.com/1-sinif-hizli-okuma-etkinlikleri-sunusu-2/" TargetMode="External"/><Relationship Id="rId9" Type="http://schemas.openxmlformats.org/officeDocument/2006/relationships/hyperlink" Target="https://www.mebders.com/dosya/553-hizli-okuma-etkinlikleri-sunusu-4" TargetMode="External"/><Relationship Id="rId14" Type="http://schemas.openxmlformats.org/officeDocument/2006/relationships/hyperlink" Target="https://www.mebders.com/genel-hizli-okuma-etkinlikleri-sunusu-1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15686" y="1576136"/>
            <a:ext cx="7445827" cy="7459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Yukarıdan Aşağı Tek Heceli Hızlı Okuma Etkinlikleri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215037" y="2474041"/>
            <a:ext cx="27354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 etkinliklerle ;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215037" y="2997261"/>
            <a:ext cx="5232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Dikkat dağınıklığı giderilecek.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215037" y="3520481"/>
            <a:ext cx="54873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Göz daha hızlı hareket edecek.</a:t>
            </a:r>
          </a:p>
        </p:txBody>
      </p:sp>
      <p:sp>
        <p:nvSpPr>
          <p:cNvPr id="12" name="Dikdörtgen 11">
            <a:hlinkClick r:id="rId2" action="ppaction://hlinksldjump"/>
          </p:cNvPr>
          <p:cNvSpPr/>
          <p:nvPr/>
        </p:nvSpPr>
        <p:spPr>
          <a:xfrm>
            <a:off x="8192648" y="4566921"/>
            <a:ext cx="3460898" cy="61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/>
              <a:t>Seviye 1 (128 Sözcük)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3749258" y="455801"/>
            <a:ext cx="4693484" cy="7459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Genel Hızlı Okuma Etkinlikleri 1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011" y="200016"/>
            <a:ext cx="2805411" cy="2958125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0" y="5565757"/>
            <a:ext cx="80837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 1 : Egzersizlerden sonra ellerimizle gözlerimizi kapatıp dinlendirelim.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 2 : Dosyadaki yazı fontlarını sisteminize kurunuz.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 3 : İlk defa bu sunuyu kullanıyorsanız önce </a:t>
            </a:r>
            <a:r>
              <a:rPr lang="tr-TR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bu linkteki</a:t>
            </a:r>
            <a:r>
              <a:rPr lang="tr-TR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5"/>
              </a:rPr>
              <a:t> </a:t>
            </a:r>
            <a:r>
              <a:rPr lang="tr-T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göz egzersizlerini yapmanız da fayda vardır.</a:t>
            </a:r>
            <a:endParaRPr lang="tr-TR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Dikdörtgen 14">
            <a:hlinkClick r:id="rId6" action="ppaction://hlinksldjump"/>
          </p:cNvPr>
          <p:cNvSpPr/>
          <p:nvPr/>
        </p:nvSpPr>
        <p:spPr>
          <a:xfrm>
            <a:off x="8192648" y="5259757"/>
            <a:ext cx="3460898" cy="61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/>
              <a:t>Seviye 2 (128 Sözcük)</a:t>
            </a:r>
          </a:p>
        </p:txBody>
      </p:sp>
      <p:sp>
        <p:nvSpPr>
          <p:cNvPr id="16" name="Dikdörtgen 15">
            <a:hlinkClick r:id="rId7" action="ppaction://hlinksldjump"/>
          </p:cNvPr>
          <p:cNvSpPr/>
          <p:nvPr/>
        </p:nvSpPr>
        <p:spPr>
          <a:xfrm>
            <a:off x="8192648" y="5952593"/>
            <a:ext cx="3460898" cy="61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/>
              <a:t>Seviye 3 (128 Sözcük)</a:t>
            </a:r>
          </a:p>
        </p:txBody>
      </p:sp>
      <p:sp>
        <p:nvSpPr>
          <p:cNvPr id="17" name="Dikdörtgen 16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FA30847E-D5C1-4590-984A-6ABB4EDD9556}"/>
              </a:ext>
            </a:extLst>
          </p:cNvPr>
          <p:cNvSpPr/>
          <p:nvPr/>
        </p:nvSpPr>
        <p:spPr>
          <a:xfrm>
            <a:off x="8192648" y="3684423"/>
            <a:ext cx="3460898" cy="612000"/>
          </a:xfrm>
          <a:prstGeom prst="rect">
            <a:avLst/>
          </a:prstGeom>
          <a:solidFill>
            <a:srgbClr val="D38D5E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Önceki Eklenen Sunular</a:t>
            </a:r>
          </a:p>
        </p:txBody>
      </p:sp>
    </p:spTree>
    <p:extLst>
      <p:ext uri="{BB962C8B-B14F-4D97-AF65-F5344CB8AC3E}">
        <p14:creationId xmlns:p14="http://schemas.microsoft.com/office/powerpoint/2010/main" val="213463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40764" y="131113"/>
            <a:ext cx="120738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böl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AEB5967F-CFD0-49CE-A783-618C007D7A02}"/>
              </a:ext>
            </a:extLst>
          </p:cNvPr>
          <p:cNvSpPr/>
          <p:nvPr/>
        </p:nvSpPr>
        <p:spPr>
          <a:xfrm>
            <a:off x="4035023" y="5426703"/>
            <a:ext cx="120417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sök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="" xmlns:a16="http://schemas.microsoft.com/office/drawing/2014/main" id="{81154216-A548-4062-915E-0015F8FDD761}"/>
              </a:ext>
            </a:extLst>
          </p:cNvPr>
          <p:cNvSpPr/>
          <p:nvPr/>
        </p:nvSpPr>
        <p:spPr>
          <a:xfrm>
            <a:off x="9863616" y="3663218"/>
            <a:ext cx="124745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köz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496687BF-9673-47F2-B229-AD132ADA1476}"/>
              </a:ext>
            </a:extLst>
          </p:cNvPr>
          <p:cNvSpPr/>
          <p:nvPr/>
        </p:nvSpPr>
        <p:spPr>
          <a:xfrm>
            <a:off x="1166486" y="1899731"/>
            <a:ext cx="111280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çöl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8BC2A6F4-87FF-4C86-9A6E-AD187E11C21D}"/>
              </a:ext>
            </a:extLst>
          </p:cNvPr>
          <p:cNvSpPr/>
          <p:nvPr/>
        </p:nvSpPr>
        <p:spPr>
          <a:xfrm>
            <a:off x="1190456" y="3668349"/>
            <a:ext cx="121700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göl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="" xmlns:a16="http://schemas.microsoft.com/office/drawing/2014/main" id="{196C745B-A0FF-416F-8F0F-EFFCE34946B1}"/>
              </a:ext>
            </a:extLst>
          </p:cNvPr>
          <p:cNvSpPr/>
          <p:nvPr/>
        </p:nvSpPr>
        <p:spPr>
          <a:xfrm>
            <a:off x="1228201" y="5426702"/>
            <a:ext cx="120738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döl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="" xmlns:a16="http://schemas.microsoft.com/office/drawing/2014/main" id="{86B941A7-7BBF-45D9-BC5B-8D17D55BDF6C}"/>
              </a:ext>
            </a:extLst>
          </p:cNvPr>
          <p:cNvSpPr/>
          <p:nvPr/>
        </p:nvSpPr>
        <p:spPr>
          <a:xfrm>
            <a:off x="4009375" y="131113"/>
            <a:ext cx="131478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gök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="" xmlns:a16="http://schemas.microsoft.com/office/drawing/2014/main" id="{3417FCF1-B0A0-443B-8B53-5746E2E7665B}"/>
              </a:ext>
            </a:extLst>
          </p:cNvPr>
          <p:cNvSpPr/>
          <p:nvPr/>
        </p:nvSpPr>
        <p:spPr>
          <a:xfrm>
            <a:off x="4078304" y="1899731"/>
            <a:ext cx="1205779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kök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="" xmlns:a16="http://schemas.microsoft.com/office/drawing/2014/main" id="{58FAEE08-572F-4DC4-88FE-D451843A3CF1}"/>
              </a:ext>
            </a:extLst>
          </p:cNvPr>
          <p:cNvSpPr/>
          <p:nvPr/>
        </p:nvSpPr>
        <p:spPr>
          <a:xfrm>
            <a:off x="4027809" y="3657601"/>
            <a:ext cx="130516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dök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="" xmlns:a16="http://schemas.microsoft.com/office/drawing/2014/main" id="{C03AC6BC-FB8B-4214-8489-FEBDE245871B}"/>
              </a:ext>
            </a:extLst>
          </p:cNvPr>
          <p:cNvSpPr/>
          <p:nvPr/>
        </p:nvSpPr>
        <p:spPr>
          <a:xfrm>
            <a:off x="6975769" y="136243"/>
            <a:ext cx="125964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fön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="" xmlns:a16="http://schemas.microsoft.com/office/drawing/2014/main" id="{F2FE1CC4-0E3E-4370-B23B-38BB8F5F1768}"/>
              </a:ext>
            </a:extLst>
          </p:cNvPr>
          <p:cNvSpPr/>
          <p:nvPr/>
        </p:nvSpPr>
        <p:spPr>
          <a:xfrm>
            <a:off x="6926075" y="1899731"/>
            <a:ext cx="137249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yön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="" xmlns:a16="http://schemas.microsoft.com/office/drawing/2014/main" id="{D32308E9-7039-49C5-B209-90FEB528323B}"/>
              </a:ext>
            </a:extLst>
          </p:cNvPr>
          <p:cNvSpPr/>
          <p:nvPr/>
        </p:nvSpPr>
        <p:spPr>
          <a:xfrm>
            <a:off x="7023859" y="3657602"/>
            <a:ext cx="132279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sön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="" xmlns:a16="http://schemas.microsoft.com/office/drawing/2014/main" id="{EE945009-F984-4635-A143-C92D821F170D}"/>
              </a:ext>
            </a:extLst>
          </p:cNvPr>
          <p:cNvSpPr/>
          <p:nvPr/>
        </p:nvSpPr>
        <p:spPr>
          <a:xfrm>
            <a:off x="7023859" y="5426703"/>
            <a:ext cx="142378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dön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="" xmlns:a16="http://schemas.microsoft.com/office/drawing/2014/main" id="{6D3D332A-8C75-4EE2-A713-F5D56716A2C3}"/>
              </a:ext>
            </a:extLst>
          </p:cNvPr>
          <p:cNvSpPr/>
          <p:nvPr/>
        </p:nvSpPr>
        <p:spPr>
          <a:xfrm>
            <a:off x="9806709" y="131112"/>
            <a:ext cx="125226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çöz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="" xmlns:a16="http://schemas.microsoft.com/office/drawing/2014/main" id="{8185617C-1F3E-4193-9F43-CF5E015D7FB0}"/>
              </a:ext>
            </a:extLst>
          </p:cNvPr>
          <p:cNvSpPr/>
          <p:nvPr/>
        </p:nvSpPr>
        <p:spPr>
          <a:xfrm>
            <a:off x="9754611" y="1894108"/>
            <a:ext cx="135646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göz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="" xmlns:a16="http://schemas.microsoft.com/office/drawing/2014/main" id="{9BBCC232-19F7-4532-9C24-D7D2037EF4E7}"/>
              </a:ext>
            </a:extLst>
          </p:cNvPr>
          <p:cNvSpPr/>
          <p:nvPr/>
        </p:nvSpPr>
        <p:spPr>
          <a:xfrm>
            <a:off x="9870830" y="5426703"/>
            <a:ext cx="124585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söz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="" xmlns:a16="http://schemas.microsoft.com/office/drawing/2014/main" id="{23173593-5668-4C14-BB8B-89C594D6B30A}"/>
              </a:ext>
            </a:extLst>
          </p:cNvPr>
          <p:cNvSpPr/>
          <p:nvPr/>
        </p:nvSpPr>
        <p:spPr>
          <a:xfrm>
            <a:off x="11470328" y="6490547"/>
            <a:ext cx="7216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/ 8</a:t>
            </a:r>
          </a:p>
        </p:txBody>
      </p:sp>
    </p:spTree>
    <p:extLst>
      <p:ext uri="{BB962C8B-B14F-4D97-AF65-F5344CB8AC3E}">
        <p14:creationId xmlns:p14="http://schemas.microsoft.com/office/powerpoint/2010/main" val="119352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4000"/>
    </mc:Choice>
    <mc:Fallback xmlns="">
      <p:transition advClick="0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5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5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5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40764" y="131113"/>
            <a:ext cx="138211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buz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AEB5967F-CFD0-49CE-A783-618C007D7A02}"/>
              </a:ext>
            </a:extLst>
          </p:cNvPr>
          <p:cNvSpPr/>
          <p:nvPr/>
        </p:nvSpPr>
        <p:spPr>
          <a:xfrm>
            <a:off x="4035023" y="5426703"/>
            <a:ext cx="114326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kul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="" xmlns:a16="http://schemas.microsoft.com/office/drawing/2014/main" id="{81154216-A548-4062-915E-0015F8FDD761}"/>
              </a:ext>
            </a:extLst>
          </p:cNvPr>
          <p:cNvSpPr/>
          <p:nvPr/>
        </p:nvSpPr>
        <p:spPr>
          <a:xfrm>
            <a:off x="9998268" y="3662382"/>
            <a:ext cx="121700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kuş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496687BF-9673-47F2-B229-AD132ADA1476}"/>
              </a:ext>
            </a:extLst>
          </p:cNvPr>
          <p:cNvSpPr/>
          <p:nvPr/>
        </p:nvSpPr>
        <p:spPr>
          <a:xfrm>
            <a:off x="1166486" y="1899731"/>
            <a:ext cx="124425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tuz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8BC2A6F4-87FF-4C86-9A6E-AD187E11C21D}"/>
              </a:ext>
            </a:extLst>
          </p:cNvPr>
          <p:cNvSpPr/>
          <p:nvPr/>
        </p:nvSpPr>
        <p:spPr>
          <a:xfrm>
            <a:off x="1190456" y="3668349"/>
            <a:ext cx="159370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muz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="" xmlns:a16="http://schemas.microsoft.com/office/drawing/2014/main" id="{196C745B-A0FF-416F-8F0F-EFFCE34946B1}"/>
              </a:ext>
            </a:extLst>
          </p:cNvPr>
          <p:cNvSpPr/>
          <p:nvPr/>
        </p:nvSpPr>
        <p:spPr>
          <a:xfrm>
            <a:off x="1228201" y="5426702"/>
            <a:ext cx="126829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kur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="" xmlns:a16="http://schemas.microsoft.com/office/drawing/2014/main" id="{86B941A7-7BBF-45D9-BC5B-8D17D55BDF6C}"/>
              </a:ext>
            </a:extLst>
          </p:cNvPr>
          <p:cNvSpPr/>
          <p:nvPr/>
        </p:nvSpPr>
        <p:spPr>
          <a:xfrm>
            <a:off x="4009375" y="131113"/>
            <a:ext cx="126669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sur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="" xmlns:a16="http://schemas.microsoft.com/office/drawing/2014/main" id="{3417FCF1-B0A0-443B-8B53-5746E2E7665B}"/>
              </a:ext>
            </a:extLst>
          </p:cNvPr>
          <p:cNvSpPr/>
          <p:nvPr/>
        </p:nvSpPr>
        <p:spPr>
          <a:xfrm>
            <a:off x="4078304" y="1899731"/>
            <a:ext cx="136768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dur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="" xmlns:a16="http://schemas.microsoft.com/office/drawing/2014/main" id="{58FAEE08-572F-4DC4-88FE-D451843A3CF1}"/>
              </a:ext>
            </a:extLst>
          </p:cNvPr>
          <p:cNvSpPr/>
          <p:nvPr/>
        </p:nvSpPr>
        <p:spPr>
          <a:xfrm>
            <a:off x="4027809" y="3657601"/>
            <a:ext cx="124264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bul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="" xmlns:a16="http://schemas.microsoft.com/office/drawing/2014/main" id="{C03AC6BC-FB8B-4214-8489-FEBDE245871B}"/>
              </a:ext>
            </a:extLst>
          </p:cNvPr>
          <p:cNvSpPr/>
          <p:nvPr/>
        </p:nvSpPr>
        <p:spPr>
          <a:xfrm>
            <a:off x="7178548" y="136581"/>
            <a:ext cx="124104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pul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="" xmlns:a16="http://schemas.microsoft.com/office/drawing/2014/main" id="{F2FE1CC4-0E3E-4370-B23B-38BB8F5F1768}"/>
              </a:ext>
            </a:extLst>
          </p:cNvPr>
          <p:cNvSpPr/>
          <p:nvPr/>
        </p:nvSpPr>
        <p:spPr>
          <a:xfrm>
            <a:off x="7178548" y="1905345"/>
            <a:ext cx="124264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dul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="" xmlns:a16="http://schemas.microsoft.com/office/drawing/2014/main" id="{D32308E9-7039-49C5-B209-90FEB528323B}"/>
              </a:ext>
            </a:extLst>
          </p:cNvPr>
          <p:cNvSpPr/>
          <p:nvPr/>
        </p:nvSpPr>
        <p:spPr>
          <a:xfrm>
            <a:off x="6868367" y="3657601"/>
            <a:ext cx="186301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mum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="" xmlns:a16="http://schemas.microsoft.com/office/drawing/2014/main" id="{EE945009-F984-4635-A143-C92D821F170D}"/>
              </a:ext>
            </a:extLst>
          </p:cNvPr>
          <p:cNvSpPr/>
          <p:nvPr/>
        </p:nvSpPr>
        <p:spPr>
          <a:xfrm>
            <a:off x="7023859" y="5426703"/>
            <a:ext cx="155202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kum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="" xmlns:a16="http://schemas.microsoft.com/office/drawing/2014/main" id="{6D3D332A-8C75-4EE2-A713-F5D56716A2C3}"/>
              </a:ext>
            </a:extLst>
          </p:cNvPr>
          <p:cNvSpPr/>
          <p:nvPr/>
        </p:nvSpPr>
        <p:spPr>
          <a:xfrm>
            <a:off x="9806709" y="131112"/>
            <a:ext cx="160011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yum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="" xmlns:a16="http://schemas.microsoft.com/office/drawing/2014/main" id="{8185617C-1F3E-4193-9F43-CF5E015D7FB0}"/>
              </a:ext>
            </a:extLst>
          </p:cNvPr>
          <p:cNvSpPr/>
          <p:nvPr/>
        </p:nvSpPr>
        <p:spPr>
          <a:xfrm>
            <a:off x="9943017" y="1894597"/>
            <a:ext cx="117852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tuş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="" xmlns:a16="http://schemas.microsoft.com/office/drawing/2014/main" id="{9BBCC232-19F7-4532-9C24-D7D2037EF4E7}"/>
              </a:ext>
            </a:extLst>
          </p:cNvPr>
          <p:cNvSpPr/>
          <p:nvPr/>
        </p:nvSpPr>
        <p:spPr>
          <a:xfrm>
            <a:off x="9943017" y="5425867"/>
            <a:ext cx="131638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duş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="" xmlns:a16="http://schemas.microsoft.com/office/drawing/2014/main" id="{4F2B99EF-A964-491B-BEB7-5462384A8ED9}"/>
              </a:ext>
            </a:extLst>
          </p:cNvPr>
          <p:cNvSpPr/>
          <p:nvPr/>
        </p:nvSpPr>
        <p:spPr>
          <a:xfrm>
            <a:off x="11470328" y="6490547"/>
            <a:ext cx="7216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 / 8</a:t>
            </a:r>
          </a:p>
        </p:txBody>
      </p:sp>
    </p:spTree>
    <p:extLst>
      <p:ext uri="{BB962C8B-B14F-4D97-AF65-F5344CB8AC3E}">
        <p14:creationId xmlns:p14="http://schemas.microsoft.com/office/powerpoint/2010/main" val="157015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4000"/>
    </mc:Choice>
    <mc:Fallback xmlns="">
      <p:transition advClick="0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5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5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5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40764" y="131113"/>
            <a:ext cx="138211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büz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AEB5967F-CFD0-49CE-A783-618C007D7A02}"/>
              </a:ext>
            </a:extLst>
          </p:cNvPr>
          <p:cNvSpPr/>
          <p:nvPr/>
        </p:nvSpPr>
        <p:spPr>
          <a:xfrm>
            <a:off x="4035023" y="5426703"/>
            <a:ext cx="110479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tül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="" xmlns:a16="http://schemas.microsoft.com/office/drawing/2014/main" id="{81154216-A548-4062-915E-0015F8FDD761}"/>
              </a:ext>
            </a:extLst>
          </p:cNvPr>
          <p:cNvSpPr/>
          <p:nvPr/>
        </p:nvSpPr>
        <p:spPr>
          <a:xfrm>
            <a:off x="9806709" y="3657600"/>
            <a:ext cx="146867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gün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496687BF-9673-47F2-B229-AD132ADA1476}"/>
              </a:ext>
            </a:extLst>
          </p:cNvPr>
          <p:cNvSpPr/>
          <p:nvPr/>
        </p:nvSpPr>
        <p:spPr>
          <a:xfrm>
            <a:off x="1166486" y="1899731"/>
            <a:ext cx="138211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düz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8BC2A6F4-87FF-4C86-9A6E-AD187E11C21D}"/>
              </a:ext>
            </a:extLst>
          </p:cNvPr>
          <p:cNvSpPr/>
          <p:nvPr/>
        </p:nvSpPr>
        <p:spPr>
          <a:xfrm>
            <a:off x="1190456" y="3668349"/>
            <a:ext cx="128112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süz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="" xmlns:a16="http://schemas.microsoft.com/office/drawing/2014/main" id="{196C745B-A0FF-416F-8F0F-EFFCE34946B1}"/>
              </a:ext>
            </a:extLst>
          </p:cNvPr>
          <p:cNvSpPr/>
          <p:nvPr/>
        </p:nvSpPr>
        <p:spPr>
          <a:xfrm>
            <a:off x="1228201" y="5426702"/>
            <a:ext cx="139172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güz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="" xmlns:a16="http://schemas.microsoft.com/office/drawing/2014/main" id="{86B941A7-7BBF-45D9-BC5B-8D17D55BDF6C}"/>
              </a:ext>
            </a:extLst>
          </p:cNvPr>
          <p:cNvSpPr/>
          <p:nvPr/>
        </p:nvSpPr>
        <p:spPr>
          <a:xfrm>
            <a:off x="4009375" y="131113"/>
            <a:ext cx="133081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yüz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="" xmlns:a16="http://schemas.microsoft.com/office/drawing/2014/main" id="{3417FCF1-B0A0-443B-8B53-5746E2E7665B}"/>
              </a:ext>
            </a:extLst>
          </p:cNvPr>
          <p:cNvSpPr/>
          <p:nvPr/>
        </p:nvSpPr>
        <p:spPr>
          <a:xfrm>
            <a:off x="4078304" y="1899731"/>
            <a:ext cx="125226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gül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="" xmlns:a16="http://schemas.microsoft.com/office/drawing/2014/main" id="{58FAEE08-572F-4DC4-88FE-D451843A3CF1}"/>
              </a:ext>
            </a:extLst>
          </p:cNvPr>
          <p:cNvSpPr/>
          <p:nvPr/>
        </p:nvSpPr>
        <p:spPr>
          <a:xfrm>
            <a:off x="4027809" y="3657601"/>
            <a:ext cx="114326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kül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="" xmlns:a16="http://schemas.microsoft.com/office/drawing/2014/main" id="{C03AC6BC-FB8B-4214-8489-FEBDE245871B}"/>
              </a:ext>
            </a:extLst>
          </p:cNvPr>
          <p:cNvSpPr/>
          <p:nvPr/>
        </p:nvSpPr>
        <p:spPr>
          <a:xfrm>
            <a:off x="6884799" y="126371"/>
            <a:ext cx="137730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gür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="" xmlns:a16="http://schemas.microsoft.com/office/drawing/2014/main" id="{F2FE1CC4-0E3E-4370-B23B-38BB8F5F1768}"/>
              </a:ext>
            </a:extLst>
          </p:cNvPr>
          <p:cNvSpPr/>
          <p:nvPr/>
        </p:nvSpPr>
        <p:spPr>
          <a:xfrm>
            <a:off x="6871798" y="1905683"/>
            <a:ext cx="138852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hür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="" xmlns:a16="http://schemas.microsoft.com/office/drawing/2014/main" id="{D32308E9-7039-49C5-B209-90FEB528323B}"/>
              </a:ext>
            </a:extLst>
          </p:cNvPr>
          <p:cNvSpPr/>
          <p:nvPr/>
        </p:nvSpPr>
        <p:spPr>
          <a:xfrm>
            <a:off x="6868367" y="3657601"/>
            <a:ext cx="126669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sür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="" xmlns:a16="http://schemas.microsoft.com/office/drawing/2014/main" id="{EE945009-F984-4635-A143-C92D821F170D}"/>
              </a:ext>
            </a:extLst>
          </p:cNvPr>
          <p:cNvSpPr/>
          <p:nvPr/>
        </p:nvSpPr>
        <p:spPr>
          <a:xfrm>
            <a:off x="6964772" y="5425867"/>
            <a:ext cx="120257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küt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="" xmlns:a16="http://schemas.microsoft.com/office/drawing/2014/main" id="{6D3D332A-8C75-4EE2-A713-F5D56716A2C3}"/>
              </a:ext>
            </a:extLst>
          </p:cNvPr>
          <p:cNvSpPr/>
          <p:nvPr/>
        </p:nvSpPr>
        <p:spPr>
          <a:xfrm>
            <a:off x="9850266" y="126371"/>
            <a:ext cx="120097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süt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="" xmlns:a16="http://schemas.microsoft.com/office/drawing/2014/main" id="{8185617C-1F3E-4193-9F43-CF5E015D7FB0}"/>
              </a:ext>
            </a:extLst>
          </p:cNvPr>
          <p:cNvSpPr/>
          <p:nvPr/>
        </p:nvSpPr>
        <p:spPr>
          <a:xfrm>
            <a:off x="9801548" y="1894356"/>
            <a:ext cx="145905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dün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="" xmlns:a16="http://schemas.microsoft.com/office/drawing/2014/main" id="{9BBCC232-19F7-4532-9C24-D7D2037EF4E7}"/>
              </a:ext>
            </a:extLst>
          </p:cNvPr>
          <p:cNvSpPr/>
          <p:nvPr/>
        </p:nvSpPr>
        <p:spPr>
          <a:xfrm>
            <a:off x="9869508" y="5425867"/>
            <a:ext cx="140775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yün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="" xmlns:a16="http://schemas.microsoft.com/office/drawing/2014/main" id="{9A0E59D3-57BE-401A-960D-A10ED6C078DA}"/>
              </a:ext>
            </a:extLst>
          </p:cNvPr>
          <p:cNvSpPr/>
          <p:nvPr/>
        </p:nvSpPr>
        <p:spPr>
          <a:xfrm>
            <a:off x="11470328" y="6490547"/>
            <a:ext cx="7216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 / 8</a:t>
            </a:r>
          </a:p>
        </p:txBody>
      </p:sp>
    </p:spTree>
    <p:extLst>
      <p:ext uri="{BB962C8B-B14F-4D97-AF65-F5344CB8AC3E}">
        <p14:creationId xmlns:p14="http://schemas.microsoft.com/office/powerpoint/2010/main" val="85106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4000"/>
    </mc:Choice>
    <mc:Fallback xmlns="">
      <p:transition advClick="0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5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5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5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Dikdörtgen 246"/>
          <p:cNvSpPr/>
          <p:nvPr/>
        </p:nvSpPr>
        <p:spPr>
          <a:xfrm>
            <a:off x="0" y="161508"/>
            <a:ext cx="79721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Yönerge : </a:t>
            </a:r>
            <a:r>
              <a:rPr kumimoji="0" lang="tr-TR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Sözcükleri yukarıdan aşağı hızlı bir şekilde okuyalım.</a:t>
            </a:r>
          </a:p>
        </p:txBody>
      </p:sp>
      <p:sp>
        <p:nvSpPr>
          <p:cNvPr id="248" name="Başlat">
            <a:hlinkClick r:id="" action="ppaction://hlinkshowjump?jump=nextslide"/>
          </p:cNvPr>
          <p:cNvSpPr/>
          <p:nvPr/>
        </p:nvSpPr>
        <p:spPr>
          <a:xfrm>
            <a:off x="6321386" y="3182862"/>
            <a:ext cx="1182086" cy="49227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Başlat</a:t>
            </a:r>
          </a:p>
        </p:txBody>
      </p:sp>
      <p:sp>
        <p:nvSpPr>
          <p:cNvPr id="4" name="Başlat">
            <a:extLst>
              <a:ext uri="{FF2B5EF4-FFF2-40B4-BE49-F238E27FC236}">
                <a16:creationId xmlns="" xmlns:a16="http://schemas.microsoft.com/office/drawing/2014/main" id="{18655020-3B5E-4621-9203-D7B82F7A2069}"/>
              </a:ext>
            </a:extLst>
          </p:cNvPr>
          <p:cNvSpPr/>
          <p:nvPr/>
        </p:nvSpPr>
        <p:spPr>
          <a:xfrm>
            <a:off x="5316064" y="2061635"/>
            <a:ext cx="1559872" cy="4922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Seviye 2</a:t>
            </a:r>
          </a:p>
        </p:txBody>
      </p:sp>
      <p:sp>
        <p:nvSpPr>
          <p:cNvPr id="5" name="Başlat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5215754F-6C14-4808-81CD-8AFEBFBDACAD}"/>
              </a:ext>
            </a:extLst>
          </p:cNvPr>
          <p:cNvSpPr/>
          <p:nvPr/>
        </p:nvSpPr>
        <p:spPr>
          <a:xfrm>
            <a:off x="4802503" y="3182862"/>
            <a:ext cx="1182086" cy="4922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Başa Dön</a:t>
            </a:r>
          </a:p>
        </p:txBody>
      </p:sp>
    </p:spTree>
    <p:extLst>
      <p:ext uri="{BB962C8B-B14F-4D97-AF65-F5344CB8AC3E}">
        <p14:creationId xmlns:p14="http://schemas.microsoft.com/office/powerpoint/2010/main" val="243228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Dikdörtgen 246"/>
          <p:cNvSpPr/>
          <p:nvPr/>
        </p:nvSpPr>
        <p:spPr>
          <a:xfrm>
            <a:off x="0" y="161508"/>
            <a:ext cx="7924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Yönerge : </a:t>
            </a:r>
            <a:r>
              <a:rPr kumimoji="0" lang="tr-TR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Sözcükleri yukarıdan aşağı hızlı bir şekilde okuyalım.</a:t>
            </a:r>
          </a:p>
        </p:txBody>
      </p:sp>
      <p:sp>
        <p:nvSpPr>
          <p:cNvPr id="6" name="Başlat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FC02C369-C772-4494-94D4-45585F458D57}"/>
              </a:ext>
            </a:extLst>
          </p:cNvPr>
          <p:cNvSpPr/>
          <p:nvPr/>
        </p:nvSpPr>
        <p:spPr>
          <a:xfrm>
            <a:off x="6321386" y="3182862"/>
            <a:ext cx="1182086" cy="49227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Başlat</a:t>
            </a:r>
          </a:p>
        </p:txBody>
      </p:sp>
      <p:sp>
        <p:nvSpPr>
          <p:cNvPr id="7" name="Başlat">
            <a:extLst>
              <a:ext uri="{FF2B5EF4-FFF2-40B4-BE49-F238E27FC236}">
                <a16:creationId xmlns="" xmlns:a16="http://schemas.microsoft.com/office/drawing/2014/main" id="{DEFBFD33-4446-47ED-B408-61A82CCF725E}"/>
              </a:ext>
            </a:extLst>
          </p:cNvPr>
          <p:cNvSpPr/>
          <p:nvPr/>
        </p:nvSpPr>
        <p:spPr>
          <a:xfrm>
            <a:off x="5316064" y="2061635"/>
            <a:ext cx="1559872" cy="4922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Seviye 2</a:t>
            </a:r>
          </a:p>
        </p:txBody>
      </p:sp>
      <p:sp>
        <p:nvSpPr>
          <p:cNvPr id="8" name="Başlat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AE95FD83-B75E-4CB4-AC48-6F6B32673773}"/>
              </a:ext>
            </a:extLst>
          </p:cNvPr>
          <p:cNvSpPr/>
          <p:nvPr/>
        </p:nvSpPr>
        <p:spPr>
          <a:xfrm>
            <a:off x="4802503" y="3182862"/>
            <a:ext cx="1182086" cy="4922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Başa Dön</a:t>
            </a:r>
          </a:p>
        </p:txBody>
      </p:sp>
    </p:spTree>
    <p:extLst>
      <p:ext uri="{BB962C8B-B14F-4D97-AF65-F5344CB8AC3E}">
        <p14:creationId xmlns:p14="http://schemas.microsoft.com/office/powerpoint/2010/main" val="238259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40764" y="131113"/>
            <a:ext cx="121860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bal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AEB5967F-CFD0-49CE-A783-618C007D7A02}"/>
              </a:ext>
            </a:extLst>
          </p:cNvPr>
          <p:cNvSpPr/>
          <p:nvPr/>
        </p:nvSpPr>
        <p:spPr>
          <a:xfrm>
            <a:off x="4035023" y="5426703"/>
            <a:ext cx="126509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yak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="" xmlns:a16="http://schemas.microsoft.com/office/drawing/2014/main" id="{81154216-A548-4062-915E-0015F8FDD761}"/>
              </a:ext>
            </a:extLst>
          </p:cNvPr>
          <p:cNvSpPr/>
          <p:nvPr/>
        </p:nvSpPr>
        <p:spPr>
          <a:xfrm>
            <a:off x="9863616" y="3663218"/>
            <a:ext cx="148951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tam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496687BF-9673-47F2-B229-AD132ADA1476}"/>
              </a:ext>
            </a:extLst>
          </p:cNvPr>
          <p:cNvSpPr/>
          <p:nvPr/>
        </p:nvSpPr>
        <p:spPr>
          <a:xfrm>
            <a:off x="1166486" y="1899731"/>
            <a:ext cx="121860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dal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8BC2A6F4-87FF-4C86-9A6E-AD187E11C21D}"/>
              </a:ext>
            </a:extLst>
          </p:cNvPr>
          <p:cNvSpPr/>
          <p:nvPr/>
        </p:nvSpPr>
        <p:spPr>
          <a:xfrm>
            <a:off x="1190456" y="3668349"/>
            <a:ext cx="111921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kal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="" xmlns:a16="http://schemas.microsoft.com/office/drawing/2014/main" id="{196C745B-A0FF-416F-8F0F-EFFCE34946B1}"/>
              </a:ext>
            </a:extLst>
          </p:cNvPr>
          <p:cNvSpPr/>
          <p:nvPr/>
        </p:nvSpPr>
        <p:spPr>
          <a:xfrm>
            <a:off x="1228201" y="5426702"/>
            <a:ext cx="109517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şal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="" xmlns:a16="http://schemas.microsoft.com/office/drawing/2014/main" id="{86B941A7-7BBF-45D9-BC5B-8D17D55BDF6C}"/>
              </a:ext>
            </a:extLst>
          </p:cNvPr>
          <p:cNvSpPr/>
          <p:nvPr/>
        </p:nvSpPr>
        <p:spPr>
          <a:xfrm>
            <a:off x="4009375" y="131113"/>
            <a:ext cx="131638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bak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="" xmlns:a16="http://schemas.microsoft.com/office/drawing/2014/main" id="{3417FCF1-B0A0-443B-8B53-5746E2E7665B}"/>
              </a:ext>
            </a:extLst>
          </p:cNvPr>
          <p:cNvSpPr/>
          <p:nvPr/>
        </p:nvSpPr>
        <p:spPr>
          <a:xfrm>
            <a:off x="4078304" y="1899731"/>
            <a:ext cx="117852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tak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="" xmlns:a16="http://schemas.microsoft.com/office/drawing/2014/main" id="{58FAEE08-572F-4DC4-88FE-D451843A3CF1}"/>
              </a:ext>
            </a:extLst>
          </p:cNvPr>
          <p:cNvSpPr/>
          <p:nvPr/>
        </p:nvSpPr>
        <p:spPr>
          <a:xfrm>
            <a:off x="3955309" y="3657118"/>
            <a:ext cx="133722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hak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="" xmlns:a16="http://schemas.microsoft.com/office/drawing/2014/main" id="{C03AC6BC-FB8B-4214-8489-FEBDE245871B}"/>
              </a:ext>
            </a:extLst>
          </p:cNvPr>
          <p:cNvSpPr/>
          <p:nvPr/>
        </p:nvSpPr>
        <p:spPr>
          <a:xfrm>
            <a:off x="6975769" y="136243"/>
            <a:ext cx="126348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say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="" xmlns:a16="http://schemas.microsoft.com/office/drawing/2014/main" id="{F2FE1CC4-0E3E-4370-B23B-38BB8F5F1768}"/>
              </a:ext>
            </a:extLst>
          </p:cNvPr>
          <p:cNvSpPr/>
          <p:nvPr/>
        </p:nvSpPr>
        <p:spPr>
          <a:xfrm>
            <a:off x="6926075" y="1899731"/>
            <a:ext cx="136287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pay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="" xmlns:a16="http://schemas.microsoft.com/office/drawing/2014/main" id="{D32308E9-7039-49C5-B209-90FEB528323B}"/>
              </a:ext>
            </a:extLst>
          </p:cNvPr>
          <p:cNvSpPr/>
          <p:nvPr/>
        </p:nvSpPr>
        <p:spPr>
          <a:xfrm>
            <a:off x="7023859" y="3657602"/>
            <a:ext cx="126509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kay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="" xmlns:a16="http://schemas.microsoft.com/office/drawing/2014/main" id="{EE945009-F984-4635-A143-C92D821F170D}"/>
              </a:ext>
            </a:extLst>
          </p:cNvPr>
          <p:cNvSpPr/>
          <p:nvPr/>
        </p:nvSpPr>
        <p:spPr>
          <a:xfrm>
            <a:off x="7023859" y="5426703"/>
            <a:ext cx="126509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çay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="" xmlns:a16="http://schemas.microsoft.com/office/drawing/2014/main" id="{6D3D332A-8C75-4EE2-A713-F5D56716A2C3}"/>
              </a:ext>
            </a:extLst>
          </p:cNvPr>
          <p:cNvSpPr/>
          <p:nvPr/>
        </p:nvSpPr>
        <p:spPr>
          <a:xfrm>
            <a:off x="9889264" y="136244"/>
            <a:ext cx="153279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çam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="" xmlns:a16="http://schemas.microsoft.com/office/drawing/2014/main" id="{8185617C-1F3E-4193-9F43-CF5E015D7FB0}"/>
              </a:ext>
            </a:extLst>
          </p:cNvPr>
          <p:cNvSpPr/>
          <p:nvPr/>
        </p:nvSpPr>
        <p:spPr>
          <a:xfrm>
            <a:off x="9794687" y="1899731"/>
            <a:ext cx="1627369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dam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="" xmlns:a16="http://schemas.microsoft.com/office/drawing/2014/main" id="{9BBCC232-19F7-4532-9C24-D7D2037EF4E7}"/>
              </a:ext>
            </a:extLst>
          </p:cNvPr>
          <p:cNvSpPr/>
          <p:nvPr/>
        </p:nvSpPr>
        <p:spPr>
          <a:xfrm>
            <a:off x="9870830" y="5426703"/>
            <a:ext cx="156966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zam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="" xmlns:a16="http://schemas.microsoft.com/office/drawing/2014/main" id="{F6CB0D2D-BECB-455E-9A3B-9A4055EF1071}"/>
              </a:ext>
            </a:extLst>
          </p:cNvPr>
          <p:cNvSpPr/>
          <p:nvPr/>
        </p:nvSpPr>
        <p:spPr>
          <a:xfrm>
            <a:off x="11470328" y="6490547"/>
            <a:ext cx="7216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/ 8</a:t>
            </a:r>
          </a:p>
        </p:txBody>
      </p:sp>
    </p:spTree>
    <p:extLst>
      <p:ext uri="{BB962C8B-B14F-4D97-AF65-F5344CB8AC3E}">
        <p14:creationId xmlns:p14="http://schemas.microsoft.com/office/powerpoint/2010/main" val="201264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6000"/>
    </mc:Choice>
    <mc:Fallback xmlns="">
      <p:transition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40764" y="131113"/>
            <a:ext cx="121860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bel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AEB5967F-CFD0-49CE-A783-618C007D7A02}"/>
              </a:ext>
            </a:extLst>
          </p:cNvPr>
          <p:cNvSpPr/>
          <p:nvPr/>
        </p:nvSpPr>
        <p:spPr>
          <a:xfrm>
            <a:off x="4035023" y="5426703"/>
            <a:ext cx="125066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ver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="" xmlns:a16="http://schemas.microsoft.com/office/drawing/2014/main" id="{81154216-A548-4062-915E-0015F8FDD761}"/>
              </a:ext>
            </a:extLst>
          </p:cNvPr>
          <p:cNvSpPr/>
          <p:nvPr/>
        </p:nvSpPr>
        <p:spPr>
          <a:xfrm>
            <a:off x="9863616" y="3663218"/>
            <a:ext cx="135325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hey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496687BF-9673-47F2-B229-AD132ADA1476}"/>
              </a:ext>
            </a:extLst>
          </p:cNvPr>
          <p:cNvSpPr/>
          <p:nvPr/>
        </p:nvSpPr>
        <p:spPr>
          <a:xfrm>
            <a:off x="1166486" y="1899731"/>
            <a:ext cx="108555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sel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8BC2A6F4-87FF-4C86-9A6E-AD187E11C21D}"/>
              </a:ext>
            </a:extLst>
          </p:cNvPr>
          <p:cNvSpPr/>
          <p:nvPr/>
        </p:nvSpPr>
        <p:spPr>
          <a:xfrm>
            <a:off x="1190456" y="3668349"/>
            <a:ext cx="113524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yel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="" xmlns:a16="http://schemas.microsoft.com/office/drawing/2014/main" id="{196C745B-A0FF-416F-8F0F-EFFCE34946B1}"/>
              </a:ext>
            </a:extLst>
          </p:cNvPr>
          <p:cNvSpPr/>
          <p:nvPr/>
        </p:nvSpPr>
        <p:spPr>
          <a:xfrm>
            <a:off x="1228201" y="5426702"/>
            <a:ext cx="108715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kel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="" xmlns:a16="http://schemas.microsoft.com/office/drawing/2014/main" id="{86B941A7-7BBF-45D9-BC5B-8D17D55BDF6C}"/>
              </a:ext>
            </a:extLst>
          </p:cNvPr>
          <p:cNvSpPr/>
          <p:nvPr/>
        </p:nvSpPr>
        <p:spPr>
          <a:xfrm>
            <a:off x="4009375" y="131113"/>
            <a:ext cx="121058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ser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="" xmlns:a16="http://schemas.microsoft.com/office/drawing/2014/main" id="{3417FCF1-B0A0-443B-8B53-5746E2E7665B}"/>
              </a:ext>
            </a:extLst>
          </p:cNvPr>
          <p:cNvSpPr/>
          <p:nvPr/>
        </p:nvSpPr>
        <p:spPr>
          <a:xfrm>
            <a:off x="4078304" y="1899731"/>
            <a:ext cx="126028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yer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="" xmlns:a16="http://schemas.microsoft.com/office/drawing/2014/main" id="{58FAEE08-572F-4DC4-88FE-D451843A3CF1}"/>
              </a:ext>
            </a:extLst>
          </p:cNvPr>
          <p:cNvSpPr/>
          <p:nvPr/>
        </p:nvSpPr>
        <p:spPr>
          <a:xfrm>
            <a:off x="4027809" y="3657601"/>
            <a:ext cx="1173719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ter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="" xmlns:a16="http://schemas.microsoft.com/office/drawing/2014/main" id="{C03AC6BC-FB8B-4214-8489-FEBDE245871B}"/>
              </a:ext>
            </a:extLst>
          </p:cNvPr>
          <p:cNvSpPr/>
          <p:nvPr/>
        </p:nvSpPr>
        <p:spPr>
          <a:xfrm>
            <a:off x="6975769" y="136243"/>
            <a:ext cx="132600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bez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="" xmlns:a16="http://schemas.microsoft.com/office/drawing/2014/main" id="{F2FE1CC4-0E3E-4370-B23B-38BB8F5F1768}"/>
              </a:ext>
            </a:extLst>
          </p:cNvPr>
          <p:cNvSpPr/>
          <p:nvPr/>
        </p:nvSpPr>
        <p:spPr>
          <a:xfrm>
            <a:off x="6926075" y="1899731"/>
            <a:ext cx="133562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gez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="" xmlns:a16="http://schemas.microsoft.com/office/drawing/2014/main" id="{D32308E9-7039-49C5-B209-90FEB528323B}"/>
              </a:ext>
            </a:extLst>
          </p:cNvPr>
          <p:cNvSpPr/>
          <p:nvPr/>
        </p:nvSpPr>
        <p:spPr>
          <a:xfrm>
            <a:off x="7023859" y="3657602"/>
            <a:ext cx="118814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tez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="" xmlns:a16="http://schemas.microsoft.com/office/drawing/2014/main" id="{EE945009-F984-4635-A143-C92D821F170D}"/>
              </a:ext>
            </a:extLst>
          </p:cNvPr>
          <p:cNvSpPr/>
          <p:nvPr/>
        </p:nvSpPr>
        <p:spPr>
          <a:xfrm>
            <a:off x="7023859" y="5426703"/>
            <a:ext cx="122501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sez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="" xmlns:a16="http://schemas.microsoft.com/office/drawing/2014/main" id="{6D3D332A-8C75-4EE2-A713-F5D56716A2C3}"/>
              </a:ext>
            </a:extLst>
          </p:cNvPr>
          <p:cNvSpPr/>
          <p:nvPr/>
        </p:nvSpPr>
        <p:spPr>
          <a:xfrm>
            <a:off x="9914911" y="131112"/>
            <a:ext cx="126028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rey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="" xmlns:a16="http://schemas.microsoft.com/office/drawing/2014/main" id="{8185617C-1F3E-4193-9F43-CF5E015D7FB0}"/>
              </a:ext>
            </a:extLst>
          </p:cNvPr>
          <p:cNvSpPr/>
          <p:nvPr/>
        </p:nvSpPr>
        <p:spPr>
          <a:xfrm>
            <a:off x="9940560" y="1899240"/>
            <a:ext cx="120898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şey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="" xmlns:a16="http://schemas.microsoft.com/office/drawing/2014/main" id="{9BBCC232-19F7-4532-9C24-D7D2037EF4E7}"/>
              </a:ext>
            </a:extLst>
          </p:cNvPr>
          <p:cNvSpPr/>
          <p:nvPr/>
        </p:nvSpPr>
        <p:spPr>
          <a:xfrm>
            <a:off x="9870830" y="5426703"/>
            <a:ext cx="133241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bey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="" xmlns:a16="http://schemas.microsoft.com/office/drawing/2014/main" id="{8DAB108E-6391-456C-A585-880744A7FA24}"/>
              </a:ext>
            </a:extLst>
          </p:cNvPr>
          <p:cNvSpPr/>
          <p:nvPr/>
        </p:nvSpPr>
        <p:spPr>
          <a:xfrm>
            <a:off x="11470328" y="6490547"/>
            <a:ext cx="7216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/ 8</a:t>
            </a:r>
          </a:p>
        </p:txBody>
      </p:sp>
    </p:spTree>
    <p:extLst>
      <p:ext uri="{BB962C8B-B14F-4D97-AF65-F5344CB8AC3E}">
        <p14:creationId xmlns:p14="http://schemas.microsoft.com/office/powerpoint/2010/main" val="177833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6000"/>
    </mc:Choice>
    <mc:Fallback xmlns="">
      <p:transition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40764" y="131113"/>
            <a:ext cx="97494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kır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AEB5967F-CFD0-49CE-A783-618C007D7A02}"/>
              </a:ext>
            </a:extLst>
          </p:cNvPr>
          <p:cNvSpPr/>
          <p:nvPr/>
        </p:nvSpPr>
        <p:spPr>
          <a:xfrm>
            <a:off x="4035023" y="5426703"/>
            <a:ext cx="90922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tık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="" xmlns:a16="http://schemas.microsoft.com/office/drawing/2014/main" id="{81154216-A548-4062-915E-0015F8FDD761}"/>
              </a:ext>
            </a:extLst>
          </p:cNvPr>
          <p:cNvSpPr/>
          <p:nvPr/>
        </p:nvSpPr>
        <p:spPr>
          <a:xfrm>
            <a:off x="9863616" y="3663218"/>
            <a:ext cx="89800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yıl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496687BF-9673-47F2-B229-AD132ADA1476}"/>
              </a:ext>
            </a:extLst>
          </p:cNvPr>
          <p:cNvSpPr/>
          <p:nvPr/>
        </p:nvSpPr>
        <p:spPr>
          <a:xfrm>
            <a:off x="1166486" y="1899731"/>
            <a:ext cx="97334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sır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8BC2A6F4-87FF-4C86-9A6E-AD187E11C21D}"/>
              </a:ext>
            </a:extLst>
          </p:cNvPr>
          <p:cNvSpPr/>
          <p:nvPr/>
        </p:nvSpPr>
        <p:spPr>
          <a:xfrm>
            <a:off x="1190456" y="3668349"/>
            <a:ext cx="93647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tır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="" xmlns:a16="http://schemas.microsoft.com/office/drawing/2014/main" id="{196C745B-A0FF-416F-8F0F-EFFCE34946B1}"/>
              </a:ext>
            </a:extLst>
          </p:cNvPr>
          <p:cNvSpPr/>
          <p:nvPr/>
        </p:nvSpPr>
        <p:spPr>
          <a:xfrm>
            <a:off x="1228201" y="5426702"/>
            <a:ext cx="104708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bık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="" xmlns:a16="http://schemas.microsoft.com/office/drawing/2014/main" id="{86B941A7-7BBF-45D9-BC5B-8D17D55BDF6C}"/>
              </a:ext>
            </a:extLst>
          </p:cNvPr>
          <p:cNvSpPr/>
          <p:nvPr/>
        </p:nvSpPr>
        <p:spPr>
          <a:xfrm>
            <a:off x="4009375" y="131113"/>
            <a:ext cx="99578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yık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="" xmlns:a16="http://schemas.microsoft.com/office/drawing/2014/main" id="{3417FCF1-B0A0-443B-8B53-5746E2E7665B}"/>
              </a:ext>
            </a:extLst>
          </p:cNvPr>
          <p:cNvSpPr/>
          <p:nvPr/>
        </p:nvSpPr>
        <p:spPr>
          <a:xfrm>
            <a:off x="4078304" y="1899731"/>
            <a:ext cx="94609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sık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="" xmlns:a16="http://schemas.microsoft.com/office/drawing/2014/main" id="{58FAEE08-572F-4DC4-88FE-D451843A3CF1}"/>
              </a:ext>
            </a:extLst>
          </p:cNvPr>
          <p:cNvSpPr/>
          <p:nvPr/>
        </p:nvSpPr>
        <p:spPr>
          <a:xfrm>
            <a:off x="4027809" y="3657601"/>
            <a:ext cx="92365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şık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="" xmlns:a16="http://schemas.microsoft.com/office/drawing/2014/main" id="{C03AC6BC-FB8B-4214-8489-FEBDE245871B}"/>
              </a:ext>
            </a:extLst>
          </p:cNvPr>
          <p:cNvSpPr/>
          <p:nvPr/>
        </p:nvSpPr>
        <p:spPr>
          <a:xfrm>
            <a:off x="6975769" y="136243"/>
            <a:ext cx="95250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çık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="" xmlns:a16="http://schemas.microsoft.com/office/drawing/2014/main" id="{F2FE1CC4-0E3E-4370-B23B-38BB8F5F1768}"/>
              </a:ext>
            </a:extLst>
          </p:cNvPr>
          <p:cNvSpPr/>
          <p:nvPr/>
        </p:nvSpPr>
        <p:spPr>
          <a:xfrm>
            <a:off x="6926075" y="1899731"/>
            <a:ext cx="101822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cız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="" xmlns:a16="http://schemas.microsoft.com/office/drawing/2014/main" id="{D32308E9-7039-49C5-B209-90FEB528323B}"/>
              </a:ext>
            </a:extLst>
          </p:cNvPr>
          <p:cNvSpPr/>
          <p:nvPr/>
        </p:nvSpPr>
        <p:spPr>
          <a:xfrm>
            <a:off x="7023859" y="3657602"/>
            <a:ext cx="98937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kız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="" xmlns:a16="http://schemas.microsoft.com/office/drawing/2014/main" id="{EE945009-F984-4635-A143-C92D821F170D}"/>
              </a:ext>
            </a:extLst>
          </p:cNvPr>
          <p:cNvSpPr/>
          <p:nvPr/>
        </p:nvSpPr>
        <p:spPr>
          <a:xfrm>
            <a:off x="7023859" y="5426703"/>
            <a:ext cx="1109599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hız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="" xmlns:a16="http://schemas.microsoft.com/office/drawing/2014/main" id="{6D3D332A-8C75-4EE2-A713-F5D56716A2C3}"/>
              </a:ext>
            </a:extLst>
          </p:cNvPr>
          <p:cNvSpPr/>
          <p:nvPr/>
        </p:nvSpPr>
        <p:spPr>
          <a:xfrm>
            <a:off x="9914911" y="131112"/>
            <a:ext cx="95090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zıt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="" xmlns:a16="http://schemas.microsoft.com/office/drawing/2014/main" id="{8185617C-1F3E-4193-9F43-CF5E015D7FB0}"/>
              </a:ext>
            </a:extLst>
          </p:cNvPr>
          <p:cNvSpPr/>
          <p:nvPr/>
        </p:nvSpPr>
        <p:spPr>
          <a:xfrm>
            <a:off x="9940560" y="1899240"/>
            <a:ext cx="90922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kıt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="" xmlns:a16="http://schemas.microsoft.com/office/drawing/2014/main" id="{9BBCC232-19F7-4532-9C24-D7D2037EF4E7}"/>
              </a:ext>
            </a:extLst>
          </p:cNvPr>
          <p:cNvSpPr/>
          <p:nvPr/>
        </p:nvSpPr>
        <p:spPr>
          <a:xfrm>
            <a:off x="9870830" y="5426703"/>
            <a:ext cx="84991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kıl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="" xmlns:a16="http://schemas.microsoft.com/office/drawing/2014/main" id="{85DFE2EF-A196-4430-8CFF-98F0B825E366}"/>
              </a:ext>
            </a:extLst>
          </p:cNvPr>
          <p:cNvSpPr/>
          <p:nvPr/>
        </p:nvSpPr>
        <p:spPr>
          <a:xfrm>
            <a:off x="11470328" y="6490547"/>
            <a:ext cx="7216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/ 8</a:t>
            </a:r>
          </a:p>
        </p:txBody>
      </p:sp>
    </p:spTree>
    <p:extLst>
      <p:ext uri="{BB962C8B-B14F-4D97-AF65-F5344CB8AC3E}">
        <p14:creationId xmlns:p14="http://schemas.microsoft.com/office/powerpoint/2010/main" val="204707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6000"/>
    </mc:Choice>
    <mc:Fallback xmlns="">
      <p:transition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40764" y="131113"/>
            <a:ext cx="127631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kim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AEB5967F-CFD0-49CE-A783-618C007D7A02}"/>
              </a:ext>
            </a:extLst>
          </p:cNvPr>
          <p:cNvSpPr/>
          <p:nvPr/>
        </p:nvSpPr>
        <p:spPr>
          <a:xfrm>
            <a:off x="4035023" y="5426703"/>
            <a:ext cx="917239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şiş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="" xmlns:a16="http://schemas.microsoft.com/office/drawing/2014/main" id="{81154216-A548-4062-915E-0015F8FDD761}"/>
              </a:ext>
            </a:extLst>
          </p:cNvPr>
          <p:cNvSpPr/>
          <p:nvPr/>
        </p:nvSpPr>
        <p:spPr>
          <a:xfrm>
            <a:off x="9863616" y="3663218"/>
            <a:ext cx="110639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diz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496687BF-9673-47F2-B229-AD132ADA1476}"/>
              </a:ext>
            </a:extLst>
          </p:cNvPr>
          <p:cNvSpPr/>
          <p:nvPr/>
        </p:nvSpPr>
        <p:spPr>
          <a:xfrm>
            <a:off x="1166486" y="1899731"/>
            <a:ext cx="137409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pim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8BC2A6F4-87FF-4C86-9A6E-AD187E11C21D}"/>
              </a:ext>
            </a:extLst>
          </p:cNvPr>
          <p:cNvSpPr/>
          <p:nvPr/>
        </p:nvSpPr>
        <p:spPr>
          <a:xfrm>
            <a:off x="1190456" y="3668349"/>
            <a:ext cx="127470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sim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="" xmlns:a16="http://schemas.microsoft.com/office/drawing/2014/main" id="{196C745B-A0FF-416F-8F0F-EFFCE34946B1}"/>
              </a:ext>
            </a:extLst>
          </p:cNvPr>
          <p:cNvSpPr/>
          <p:nvPr/>
        </p:nvSpPr>
        <p:spPr>
          <a:xfrm>
            <a:off x="1228201" y="5426702"/>
            <a:ext cx="1237839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tim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="" xmlns:a16="http://schemas.microsoft.com/office/drawing/2014/main" id="{86B941A7-7BBF-45D9-BC5B-8D17D55BDF6C}"/>
              </a:ext>
            </a:extLst>
          </p:cNvPr>
          <p:cNvSpPr/>
          <p:nvPr/>
        </p:nvSpPr>
        <p:spPr>
          <a:xfrm>
            <a:off x="4009375" y="131113"/>
            <a:ext cx="104067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diş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="" xmlns:a16="http://schemas.microsoft.com/office/drawing/2014/main" id="{3417FCF1-B0A0-443B-8B53-5746E2E7665B}"/>
              </a:ext>
            </a:extLst>
          </p:cNvPr>
          <p:cNvSpPr/>
          <p:nvPr/>
        </p:nvSpPr>
        <p:spPr>
          <a:xfrm>
            <a:off x="4078304" y="1899731"/>
            <a:ext cx="912429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fiş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="" xmlns:a16="http://schemas.microsoft.com/office/drawing/2014/main" id="{58FAEE08-572F-4DC4-88FE-D451843A3CF1}"/>
              </a:ext>
            </a:extLst>
          </p:cNvPr>
          <p:cNvSpPr/>
          <p:nvPr/>
        </p:nvSpPr>
        <p:spPr>
          <a:xfrm>
            <a:off x="4027809" y="3657601"/>
            <a:ext cx="103906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piş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="" xmlns:a16="http://schemas.microsoft.com/office/drawing/2014/main" id="{C03AC6BC-FB8B-4214-8489-FEBDE245871B}"/>
              </a:ext>
            </a:extLst>
          </p:cNvPr>
          <p:cNvSpPr/>
          <p:nvPr/>
        </p:nvSpPr>
        <p:spPr>
          <a:xfrm>
            <a:off x="6975769" y="136243"/>
            <a:ext cx="108395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his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="" xmlns:a16="http://schemas.microsoft.com/office/drawing/2014/main" id="{F2FE1CC4-0E3E-4370-B23B-38BB8F5F1768}"/>
              </a:ext>
            </a:extLst>
          </p:cNvPr>
          <p:cNvSpPr/>
          <p:nvPr/>
        </p:nvSpPr>
        <p:spPr>
          <a:xfrm>
            <a:off x="6926075" y="1899731"/>
            <a:ext cx="127470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mis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="" xmlns:a16="http://schemas.microsoft.com/office/drawing/2014/main" id="{D32308E9-7039-49C5-B209-90FEB528323B}"/>
              </a:ext>
            </a:extLst>
          </p:cNvPr>
          <p:cNvSpPr/>
          <p:nvPr/>
        </p:nvSpPr>
        <p:spPr>
          <a:xfrm>
            <a:off x="7023859" y="3657602"/>
            <a:ext cx="1061509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pis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="" xmlns:a16="http://schemas.microsoft.com/office/drawing/2014/main" id="{EE945009-F984-4635-A143-C92D821F170D}"/>
              </a:ext>
            </a:extLst>
          </p:cNvPr>
          <p:cNvSpPr/>
          <p:nvPr/>
        </p:nvSpPr>
        <p:spPr>
          <a:xfrm>
            <a:off x="7023859" y="5426703"/>
            <a:ext cx="96212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sis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="" xmlns:a16="http://schemas.microsoft.com/office/drawing/2014/main" id="{6D3D332A-8C75-4EE2-A713-F5D56716A2C3}"/>
              </a:ext>
            </a:extLst>
          </p:cNvPr>
          <p:cNvSpPr/>
          <p:nvPr/>
        </p:nvSpPr>
        <p:spPr>
          <a:xfrm>
            <a:off x="9914911" y="131112"/>
            <a:ext cx="110639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biz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="" xmlns:a16="http://schemas.microsoft.com/office/drawing/2014/main" id="{8185617C-1F3E-4193-9F43-CF5E015D7FB0}"/>
              </a:ext>
            </a:extLst>
          </p:cNvPr>
          <p:cNvSpPr/>
          <p:nvPr/>
        </p:nvSpPr>
        <p:spPr>
          <a:xfrm>
            <a:off x="9940560" y="1899240"/>
            <a:ext cx="100540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siz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="" xmlns:a16="http://schemas.microsoft.com/office/drawing/2014/main" id="{9BBCC232-19F7-4532-9C24-D7D2037EF4E7}"/>
              </a:ext>
            </a:extLst>
          </p:cNvPr>
          <p:cNvSpPr/>
          <p:nvPr/>
        </p:nvSpPr>
        <p:spPr>
          <a:xfrm>
            <a:off x="9870830" y="5426703"/>
            <a:ext cx="111601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giz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="" xmlns:a16="http://schemas.microsoft.com/office/drawing/2014/main" id="{671AA399-4DB5-4B3E-B48E-C25D8852F6F7}"/>
              </a:ext>
            </a:extLst>
          </p:cNvPr>
          <p:cNvSpPr/>
          <p:nvPr/>
        </p:nvSpPr>
        <p:spPr>
          <a:xfrm>
            <a:off x="11470328" y="6490547"/>
            <a:ext cx="7216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/ 8</a:t>
            </a:r>
          </a:p>
        </p:txBody>
      </p:sp>
    </p:spTree>
    <p:extLst>
      <p:ext uri="{BB962C8B-B14F-4D97-AF65-F5344CB8AC3E}">
        <p14:creationId xmlns:p14="http://schemas.microsoft.com/office/powerpoint/2010/main" val="146242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6000"/>
    </mc:Choice>
    <mc:Fallback xmlns="">
      <p:transition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40764" y="131113"/>
            <a:ext cx="120738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bol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AEB5967F-CFD0-49CE-A783-618C007D7A02}"/>
              </a:ext>
            </a:extLst>
          </p:cNvPr>
          <p:cNvSpPr/>
          <p:nvPr/>
        </p:nvSpPr>
        <p:spPr>
          <a:xfrm>
            <a:off x="4035023" y="5426703"/>
            <a:ext cx="125226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soy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="" xmlns:a16="http://schemas.microsoft.com/office/drawing/2014/main" id="{81154216-A548-4062-915E-0015F8FDD761}"/>
              </a:ext>
            </a:extLst>
          </p:cNvPr>
          <p:cNvSpPr/>
          <p:nvPr/>
        </p:nvSpPr>
        <p:spPr>
          <a:xfrm>
            <a:off x="9863616" y="3663218"/>
            <a:ext cx="123142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sor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496687BF-9673-47F2-B229-AD132ADA1476}"/>
              </a:ext>
            </a:extLst>
          </p:cNvPr>
          <p:cNvSpPr/>
          <p:nvPr/>
        </p:nvSpPr>
        <p:spPr>
          <a:xfrm>
            <a:off x="1166486" y="1899731"/>
            <a:ext cx="121700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gol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8BC2A6F4-87FF-4C86-9A6E-AD187E11C21D}"/>
              </a:ext>
            </a:extLst>
          </p:cNvPr>
          <p:cNvSpPr/>
          <p:nvPr/>
        </p:nvSpPr>
        <p:spPr>
          <a:xfrm>
            <a:off x="1190456" y="3668349"/>
            <a:ext cx="110799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kol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="" xmlns:a16="http://schemas.microsoft.com/office/drawing/2014/main" id="{196C745B-A0FF-416F-8F0F-EFFCE34946B1}"/>
              </a:ext>
            </a:extLst>
          </p:cNvPr>
          <p:cNvSpPr/>
          <p:nvPr/>
        </p:nvSpPr>
        <p:spPr>
          <a:xfrm>
            <a:off x="1228201" y="5426702"/>
            <a:ext cx="115608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yol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="" xmlns:a16="http://schemas.microsoft.com/office/drawing/2014/main" id="{86B941A7-7BBF-45D9-BC5B-8D17D55BDF6C}"/>
              </a:ext>
            </a:extLst>
          </p:cNvPr>
          <p:cNvSpPr/>
          <p:nvPr/>
        </p:nvSpPr>
        <p:spPr>
          <a:xfrm>
            <a:off x="4009375" y="131113"/>
            <a:ext cx="135325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boy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="" xmlns:a16="http://schemas.microsoft.com/office/drawing/2014/main" id="{3417FCF1-B0A0-443B-8B53-5746E2E7665B}"/>
              </a:ext>
            </a:extLst>
          </p:cNvPr>
          <p:cNvSpPr/>
          <p:nvPr/>
        </p:nvSpPr>
        <p:spPr>
          <a:xfrm>
            <a:off x="4078304" y="1899731"/>
            <a:ext cx="121539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toy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="" xmlns:a16="http://schemas.microsoft.com/office/drawing/2014/main" id="{58FAEE08-572F-4DC4-88FE-D451843A3CF1}"/>
              </a:ext>
            </a:extLst>
          </p:cNvPr>
          <p:cNvSpPr/>
          <p:nvPr/>
        </p:nvSpPr>
        <p:spPr>
          <a:xfrm>
            <a:off x="4027809" y="3657601"/>
            <a:ext cx="135325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doy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="" xmlns:a16="http://schemas.microsoft.com/office/drawing/2014/main" id="{C03AC6BC-FB8B-4214-8489-FEBDE245871B}"/>
              </a:ext>
            </a:extLst>
          </p:cNvPr>
          <p:cNvSpPr/>
          <p:nvPr/>
        </p:nvSpPr>
        <p:spPr>
          <a:xfrm>
            <a:off x="6975769" y="136243"/>
            <a:ext cx="121058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coş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="" xmlns:a16="http://schemas.microsoft.com/office/drawing/2014/main" id="{F2FE1CC4-0E3E-4370-B23B-38BB8F5F1768}"/>
              </a:ext>
            </a:extLst>
          </p:cNvPr>
          <p:cNvSpPr/>
          <p:nvPr/>
        </p:nvSpPr>
        <p:spPr>
          <a:xfrm>
            <a:off x="6926075" y="1899731"/>
            <a:ext cx="128112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boş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="" xmlns:a16="http://schemas.microsoft.com/office/drawing/2014/main" id="{D32308E9-7039-49C5-B209-90FEB528323B}"/>
              </a:ext>
            </a:extLst>
          </p:cNvPr>
          <p:cNvSpPr/>
          <p:nvPr/>
        </p:nvSpPr>
        <p:spPr>
          <a:xfrm>
            <a:off x="7023859" y="3657602"/>
            <a:ext cx="118173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koş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="" xmlns:a16="http://schemas.microsoft.com/office/drawing/2014/main" id="{EE945009-F984-4635-A143-C92D821F170D}"/>
              </a:ext>
            </a:extLst>
          </p:cNvPr>
          <p:cNvSpPr/>
          <p:nvPr/>
        </p:nvSpPr>
        <p:spPr>
          <a:xfrm>
            <a:off x="7023859" y="5426703"/>
            <a:ext cx="1301959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hoş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="" xmlns:a16="http://schemas.microsoft.com/office/drawing/2014/main" id="{6D3D332A-8C75-4EE2-A713-F5D56716A2C3}"/>
              </a:ext>
            </a:extLst>
          </p:cNvPr>
          <p:cNvSpPr/>
          <p:nvPr/>
        </p:nvSpPr>
        <p:spPr>
          <a:xfrm>
            <a:off x="9914911" y="131112"/>
            <a:ext cx="123303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kor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="" xmlns:a16="http://schemas.microsoft.com/office/drawing/2014/main" id="{8185617C-1F3E-4193-9F43-CF5E015D7FB0}"/>
              </a:ext>
            </a:extLst>
          </p:cNvPr>
          <p:cNvSpPr/>
          <p:nvPr/>
        </p:nvSpPr>
        <p:spPr>
          <a:xfrm>
            <a:off x="9940560" y="1899240"/>
            <a:ext cx="113524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lor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="" xmlns:a16="http://schemas.microsoft.com/office/drawing/2014/main" id="{9BBCC232-19F7-4532-9C24-D7D2037EF4E7}"/>
              </a:ext>
            </a:extLst>
          </p:cNvPr>
          <p:cNvSpPr/>
          <p:nvPr/>
        </p:nvSpPr>
        <p:spPr>
          <a:xfrm>
            <a:off x="9870830" y="5426703"/>
            <a:ext cx="154401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mor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="" xmlns:a16="http://schemas.microsoft.com/office/drawing/2014/main" id="{1B7B4178-6AD1-40B7-A40A-B6A0C493C6A5}"/>
              </a:ext>
            </a:extLst>
          </p:cNvPr>
          <p:cNvSpPr/>
          <p:nvPr/>
        </p:nvSpPr>
        <p:spPr>
          <a:xfrm>
            <a:off x="11470328" y="6490547"/>
            <a:ext cx="7216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/ 8</a:t>
            </a:r>
          </a:p>
        </p:txBody>
      </p:sp>
    </p:spTree>
    <p:extLst>
      <p:ext uri="{BB962C8B-B14F-4D97-AF65-F5344CB8AC3E}">
        <p14:creationId xmlns:p14="http://schemas.microsoft.com/office/powerpoint/2010/main" val="212934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6000"/>
    </mc:Choice>
    <mc:Fallback xmlns="">
      <p:transition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973702" y="214653"/>
            <a:ext cx="3566997" cy="7459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Hızlı Okuma Etkinlikleri</a:t>
            </a:r>
          </a:p>
        </p:txBody>
      </p:sp>
      <p:sp>
        <p:nvSpPr>
          <p:cNvPr id="7" name="Dikdörtgen 6"/>
          <p:cNvSpPr/>
          <p:nvPr/>
        </p:nvSpPr>
        <p:spPr>
          <a:xfrm>
            <a:off x="6709452" y="207125"/>
            <a:ext cx="4441539" cy="7459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Genel Hızlı Okuma Etkinlikleri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-35708" y="1120365"/>
            <a:ext cx="36166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Göz Egzersizleri </a:t>
            </a: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  <a:hlinkClick r:id="rId2"/>
              </a:rPr>
              <a:t>(</a:t>
            </a: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  <a:hlinkClick r:id="rId3"/>
              </a:rPr>
              <a:t>Tıkla</a:t>
            </a: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  <a:hlinkClick r:id="rId2"/>
              </a:rPr>
              <a:t>)</a:t>
            </a:r>
            <a:endParaRPr kumimoji="0" lang="tr-TR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-35708" y="1600415"/>
            <a:ext cx="53846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86B71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1.Grup Harflerle Hızlı Okuma </a:t>
            </a: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86B71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  <a:hlinkClick r:id="rId4"/>
              </a:rPr>
              <a:t>(</a:t>
            </a: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86B71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  <a:hlinkClick r:id="rId5"/>
              </a:rPr>
              <a:t>Tıkla</a:t>
            </a: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86B71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  <a:hlinkClick r:id="rId4"/>
              </a:rPr>
              <a:t>)</a:t>
            </a:r>
            <a:endParaRPr kumimoji="0" lang="tr-TR" sz="2400" b="0" i="0" u="none" strike="noStrike" kern="1200" cap="none" spc="0" normalizeH="0" baseline="0" noProof="0" dirty="0">
              <a:ln w="0"/>
              <a:solidFill>
                <a:srgbClr val="86B71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-35708" y="2138495"/>
            <a:ext cx="53846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BD0000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2.Grup Harflerle Hızlı Okuma </a:t>
            </a: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BD0000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  <a:hlinkClick r:id="rId6"/>
              </a:rPr>
              <a:t>(</a:t>
            </a: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BD0000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  <a:hlinkClick r:id="rId7"/>
              </a:rPr>
              <a:t>Tıkla</a:t>
            </a: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BD0000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  <a:hlinkClick r:id="rId6"/>
              </a:rPr>
              <a:t>)</a:t>
            </a:r>
            <a:endParaRPr kumimoji="0" lang="tr-TR" sz="2400" b="0" i="0" u="none" strike="noStrike" kern="1200" cap="none" spc="0" normalizeH="0" baseline="0" noProof="0" dirty="0">
              <a:ln w="0"/>
              <a:solidFill>
                <a:srgbClr val="BD0000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-35708" y="2654910"/>
            <a:ext cx="53846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3.Grup Harflerle Hızlı Okuma </a:t>
            </a: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  <a:hlinkClick r:id="rId8"/>
              </a:rPr>
              <a:t>(</a:t>
            </a: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  <a:hlinkClick r:id="rId9"/>
              </a:rPr>
              <a:t>Tıkla</a:t>
            </a: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28A9DC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  <a:hlinkClick r:id="rId8"/>
              </a:rPr>
              <a:t>)</a:t>
            </a:r>
            <a:endParaRPr kumimoji="0" lang="tr-TR" sz="2400" b="0" i="0" u="none" strike="noStrike" kern="1200" cap="none" spc="0" normalizeH="0" baseline="0" noProof="0" dirty="0">
              <a:ln w="0"/>
              <a:solidFill>
                <a:srgbClr val="28A9DC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-35708" y="3178519"/>
            <a:ext cx="53846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4.Grup Harflerle Hızlı Okuma </a:t>
            </a: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  <a:hlinkClick r:id="rId10"/>
              </a:rPr>
              <a:t>(</a:t>
            </a: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  <a:hlinkClick r:id="rId11"/>
              </a:rPr>
              <a:t>Tıkla</a:t>
            </a: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  <a:hlinkClick r:id="rId10"/>
              </a:rPr>
              <a:t>)</a:t>
            </a:r>
            <a:endParaRPr kumimoji="0" lang="tr-TR" sz="24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-35708" y="3702128"/>
            <a:ext cx="53846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FEBD18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5.Grup Harflerle Hızlı Okuma </a:t>
            </a: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FEBD18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  <a:hlinkClick r:id="rId12"/>
              </a:rPr>
              <a:t>(</a:t>
            </a: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FEBD18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  <a:hlinkClick r:id="rId13"/>
              </a:rPr>
              <a:t>Tıkla</a:t>
            </a: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FEBD18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  <a:hlinkClick r:id="rId12"/>
              </a:rPr>
              <a:t>)</a:t>
            </a:r>
            <a:endParaRPr kumimoji="0" lang="tr-TR" sz="2400" b="0" i="0" u="none" strike="noStrike" kern="1200" cap="none" spc="0" normalizeH="0" baseline="0" noProof="0" dirty="0">
              <a:ln w="0"/>
              <a:solidFill>
                <a:srgbClr val="FEBD18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-35708" y="4624552"/>
            <a:ext cx="1224603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Sunuları indirmek için internet bağlantınız açık olmalıdır.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Genel Hızlı Okuma Etkinlikleri okumaya geçmiş öğrenciler ve seviyesine göre üst sınıflarda da kullanılabilir.</a:t>
            </a:r>
          </a:p>
        </p:txBody>
      </p:sp>
      <p:sp>
        <p:nvSpPr>
          <p:cNvPr id="4" name="Başlat">
            <a:hlinkClick r:id="" action="ppaction://hlinkshowjump?jump=lastslide"/>
            <a:extLst>
              <a:ext uri="{FF2B5EF4-FFF2-40B4-BE49-F238E27FC236}">
                <a16:creationId xmlns="" xmlns:a16="http://schemas.microsoft.com/office/drawing/2014/main" id="{E967153B-0E75-41F4-8857-0C42466FCDBA}"/>
              </a:ext>
            </a:extLst>
          </p:cNvPr>
          <p:cNvSpPr/>
          <p:nvPr/>
        </p:nvSpPr>
        <p:spPr>
          <a:xfrm>
            <a:off x="6309402" y="5912750"/>
            <a:ext cx="1182086" cy="4922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Çıkış</a:t>
            </a:r>
          </a:p>
        </p:txBody>
      </p:sp>
      <p:sp>
        <p:nvSpPr>
          <p:cNvPr id="24" name="Başlat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AE95FD83-B75E-4CB4-AC48-6F6B32673773}"/>
              </a:ext>
            </a:extLst>
          </p:cNvPr>
          <p:cNvSpPr/>
          <p:nvPr/>
        </p:nvSpPr>
        <p:spPr>
          <a:xfrm>
            <a:off x="4757865" y="5912750"/>
            <a:ext cx="1182086" cy="4922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Başa Dön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="" xmlns:a16="http://schemas.microsoft.com/office/drawing/2014/main" id="{F30A234C-49B3-41A5-90EF-F7E4D41C09E5}"/>
              </a:ext>
            </a:extLst>
          </p:cNvPr>
          <p:cNvSpPr/>
          <p:nvPr/>
        </p:nvSpPr>
        <p:spPr>
          <a:xfrm>
            <a:off x="5465011" y="1120365"/>
            <a:ext cx="68430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Tek Heceli Yukarıdan Aşağı Hızlı Okuma </a:t>
            </a:r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4"/>
              </a:rPr>
              <a:t>(</a:t>
            </a:r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5"/>
              </a:rPr>
              <a:t>Tıkla</a:t>
            </a:r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4"/>
              </a:rPr>
              <a:t>)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Dikdörtgen 28">
            <a:extLst>
              <a:ext uri="{FF2B5EF4-FFF2-40B4-BE49-F238E27FC236}">
                <a16:creationId xmlns="" xmlns:a16="http://schemas.microsoft.com/office/drawing/2014/main" id="{7DB6F1F3-2B42-40BA-BBEB-3355A820386B}"/>
              </a:ext>
            </a:extLst>
          </p:cNvPr>
          <p:cNvSpPr/>
          <p:nvPr/>
        </p:nvSpPr>
        <p:spPr>
          <a:xfrm>
            <a:off x="5465011" y="1617744"/>
            <a:ext cx="58744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Çift Yönlü İki Heceli Hızlı Okuma </a:t>
            </a:r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4"/>
              </a:rPr>
              <a:t>(</a:t>
            </a:r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6"/>
              </a:rPr>
              <a:t>Tıkla</a:t>
            </a:r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4"/>
              </a:rPr>
              <a:t>)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Dikdörtgen 29">
            <a:extLst>
              <a:ext uri="{FF2B5EF4-FFF2-40B4-BE49-F238E27FC236}">
                <a16:creationId xmlns="" xmlns:a16="http://schemas.microsoft.com/office/drawing/2014/main" id="{31B93C39-10EF-4842-B0A3-7020B4B976F4}"/>
              </a:ext>
            </a:extLst>
          </p:cNvPr>
          <p:cNvSpPr/>
          <p:nvPr/>
        </p:nvSpPr>
        <p:spPr>
          <a:xfrm>
            <a:off x="5465011" y="2560388"/>
            <a:ext cx="58080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Uzayan Sözcüklerle Hızlı Okuma </a:t>
            </a:r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4"/>
              </a:rPr>
              <a:t>(</a:t>
            </a:r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7"/>
              </a:rPr>
              <a:t>Tıkla</a:t>
            </a:r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4"/>
              </a:rPr>
              <a:t>)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Dikdörtgen 30">
            <a:extLst>
              <a:ext uri="{FF2B5EF4-FFF2-40B4-BE49-F238E27FC236}">
                <a16:creationId xmlns="" xmlns:a16="http://schemas.microsoft.com/office/drawing/2014/main" id="{D6A41159-B769-43A9-BB40-6B388A4EE9C1}"/>
              </a:ext>
            </a:extLst>
          </p:cNvPr>
          <p:cNvSpPr/>
          <p:nvPr/>
        </p:nvSpPr>
        <p:spPr>
          <a:xfrm>
            <a:off x="5465011" y="3047175"/>
            <a:ext cx="54214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Noktalarla Hızlı Metin Okuma </a:t>
            </a:r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4"/>
              </a:rPr>
              <a:t>(</a:t>
            </a:r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8"/>
              </a:rPr>
              <a:t>Tıkla</a:t>
            </a:r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4"/>
              </a:rPr>
              <a:t>)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Dikdörtgen 31">
            <a:extLst>
              <a:ext uri="{FF2B5EF4-FFF2-40B4-BE49-F238E27FC236}">
                <a16:creationId xmlns="" xmlns:a16="http://schemas.microsoft.com/office/drawing/2014/main" id="{9547EEBB-8BA9-4AFB-90C3-D8654FA58F8A}"/>
              </a:ext>
            </a:extLst>
          </p:cNvPr>
          <p:cNvSpPr/>
          <p:nvPr/>
        </p:nvSpPr>
        <p:spPr>
          <a:xfrm>
            <a:off x="5465011" y="3524248"/>
            <a:ext cx="56859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Noktalarla Hızlı Metin Okuma 2 </a:t>
            </a:r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4"/>
              </a:rPr>
              <a:t>(</a:t>
            </a:r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9"/>
              </a:rPr>
              <a:t>Tıkla</a:t>
            </a:r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4"/>
              </a:rPr>
              <a:t>)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Dikdörtgen 32">
            <a:extLst>
              <a:ext uri="{FF2B5EF4-FFF2-40B4-BE49-F238E27FC236}">
                <a16:creationId xmlns="" xmlns:a16="http://schemas.microsoft.com/office/drawing/2014/main" id="{58853467-D373-4DCF-ADA1-5195F3A53C44}"/>
              </a:ext>
            </a:extLst>
          </p:cNvPr>
          <p:cNvSpPr/>
          <p:nvPr/>
        </p:nvSpPr>
        <p:spPr>
          <a:xfrm>
            <a:off x="5465011" y="2085760"/>
            <a:ext cx="67113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Tek Yönlü Ekli Sözcüklerle Hızlı Okuma </a:t>
            </a:r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4"/>
              </a:rPr>
              <a:t>(</a:t>
            </a:r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0"/>
              </a:rPr>
              <a:t>Tıkla</a:t>
            </a:r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4"/>
              </a:rPr>
              <a:t>)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850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40764" y="131113"/>
            <a:ext cx="120738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böl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AEB5967F-CFD0-49CE-A783-618C007D7A02}"/>
              </a:ext>
            </a:extLst>
          </p:cNvPr>
          <p:cNvSpPr/>
          <p:nvPr/>
        </p:nvSpPr>
        <p:spPr>
          <a:xfrm>
            <a:off x="4035023" y="5426703"/>
            <a:ext cx="120417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sök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="" xmlns:a16="http://schemas.microsoft.com/office/drawing/2014/main" id="{81154216-A548-4062-915E-0015F8FDD761}"/>
              </a:ext>
            </a:extLst>
          </p:cNvPr>
          <p:cNvSpPr/>
          <p:nvPr/>
        </p:nvSpPr>
        <p:spPr>
          <a:xfrm>
            <a:off x="9863616" y="3663218"/>
            <a:ext cx="124745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köz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496687BF-9673-47F2-B229-AD132ADA1476}"/>
              </a:ext>
            </a:extLst>
          </p:cNvPr>
          <p:cNvSpPr/>
          <p:nvPr/>
        </p:nvSpPr>
        <p:spPr>
          <a:xfrm>
            <a:off x="1166486" y="1899731"/>
            <a:ext cx="111280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çöl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8BC2A6F4-87FF-4C86-9A6E-AD187E11C21D}"/>
              </a:ext>
            </a:extLst>
          </p:cNvPr>
          <p:cNvSpPr/>
          <p:nvPr/>
        </p:nvSpPr>
        <p:spPr>
          <a:xfrm>
            <a:off x="1190456" y="3668349"/>
            <a:ext cx="121700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göl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="" xmlns:a16="http://schemas.microsoft.com/office/drawing/2014/main" id="{196C745B-A0FF-416F-8F0F-EFFCE34946B1}"/>
              </a:ext>
            </a:extLst>
          </p:cNvPr>
          <p:cNvSpPr/>
          <p:nvPr/>
        </p:nvSpPr>
        <p:spPr>
          <a:xfrm>
            <a:off x="1228201" y="5426702"/>
            <a:ext cx="120738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döl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="" xmlns:a16="http://schemas.microsoft.com/office/drawing/2014/main" id="{86B941A7-7BBF-45D9-BC5B-8D17D55BDF6C}"/>
              </a:ext>
            </a:extLst>
          </p:cNvPr>
          <p:cNvSpPr/>
          <p:nvPr/>
        </p:nvSpPr>
        <p:spPr>
          <a:xfrm>
            <a:off x="4009375" y="131113"/>
            <a:ext cx="131478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gök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="" xmlns:a16="http://schemas.microsoft.com/office/drawing/2014/main" id="{3417FCF1-B0A0-443B-8B53-5746E2E7665B}"/>
              </a:ext>
            </a:extLst>
          </p:cNvPr>
          <p:cNvSpPr/>
          <p:nvPr/>
        </p:nvSpPr>
        <p:spPr>
          <a:xfrm>
            <a:off x="4078304" y="1899731"/>
            <a:ext cx="1205779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kök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="" xmlns:a16="http://schemas.microsoft.com/office/drawing/2014/main" id="{58FAEE08-572F-4DC4-88FE-D451843A3CF1}"/>
              </a:ext>
            </a:extLst>
          </p:cNvPr>
          <p:cNvSpPr/>
          <p:nvPr/>
        </p:nvSpPr>
        <p:spPr>
          <a:xfrm>
            <a:off x="4027809" y="3657601"/>
            <a:ext cx="130516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dök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="" xmlns:a16="http://schemas.microsoft.com/office/drawing/2014/main" id="{C03AC6BC-FB8B-4214-8489-FEBDE245871B}"/>
              </a:ext>
            </a:extLst>
          </p:cNvPr>
          <p:cNvSpPr/>
          <p:nvPr/>
        </p:nvSpPr>
        <p:spPr>
          <a:xfrm>
            <a:off x="6975769" y="136243"/>
            <a:ext cx="125964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fön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="" xmlns:a16="http://schemas.microsoft.com/office/drawing/2014/main" id="{F2FE1CC4-0E3E-4370-B23B-38BB8F5F1768}"/>
              </a:ext>
            </a:extLst>
          </p:cNvPr>
          <p:cNvSpPr/>
          <p:nvPr/>
        </p:nvSpPr>
        <p:spPr>
          <a:xfrm>
            <a:off x="6926075" y="1899731"/>
            <a:ext cx="137249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yön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="" xmlns:a16="http://schemas.microsoft.com/office/drawing/2014/main" id="{D32308E9-7039-49C5-B209-90FEB528323B}"/>
              </a:ext>
            </a:extLst>
          </p:cNvPr>
          <p:cNvSpPr/>
          <p:nvPr/>
        </p:nvSpPr>
        <p:spPr>
          <a:xfrm>
            <a:off x="7023859" y="3657602"/>
            <a:ext cx="132279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sön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="" xmlns:a16="http://schemas.microsoft.com/office/drawing/2014/main" id="{EE945009-F984-4635-A143-C92D821F170D}"/>
              </a:ext>
            </a:extLst>
          </p:cNvPr>
          <p:cNvSpPr/>
          <p:nvPr/>
        </p:nvSpPr>
        <p:spPr>
          <a:xfrm>
            <a:off x="7023859" y="5426703"/>
            <a:ext cx="142378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dön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="" xmlns:a16="http://schemas.microsoft.com/office/drawing/2014/main" id="{6D3D332A-8C75-4EE2-A713-F5D56716A2C3}"/>
              </a:ext>
            </a:extLst>
          </p:cNvPr>
          <p:cNvSpPr/>
          <p:nvPr/>
        </p:nvSpPr>
        <p:spPr>
          <a:xfrm>
            <a:off x="9806709" y="131112"/>
            <a:ext cx="125226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çöz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="" xmlns:a16="http://schemas.microsoft.com/office/drawing/2014/main" id="{8185617C-1F3E-4193-9F43-CF5E015D7FB0}"/>
              </a:ext>
            </a:extLst>
          </p:cNvPr>
          <p:cNvSpPr/>
          <p:nvPr/>
        </p:nvSpPr>
        <p:spPr>
          <a:xfrm>
            <a:off x="9754611" y="1894108"/>
            <a:ext cx="135646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göz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="" xmlns:a16="http://schemas.microsoft.com/office/drawing/2014/main" id="{9BBCC232-19F7-4532-9C24-D7D2037EF4E7}"/>
              </a:ext>
            </a:extLst>
          </p:cNvPr>
          <p:cNvSpPr/>
          <p:nvPr/>
        </p:nvSpPr>
        <p:spPr>
          <a:xfrm>
            <a:off x="9870830" y="5426703"/>
            <a:ext cx="124585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söz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="" xmlns:a16="http://schemas.microsoft.com/office/drawing/2014/main" id="{702D43BA-7083-4766-BC42-0E39820CDB84}"/>
              </a:ext>
            </a:extLst>
          </p:cNvPr>
          <p:cNvSpPr/>
          <p:nvPr/>
        </p:nvSpPr>
        <p:spPr>
          <a:xfrm>
            <a:off x="11470328" y="6490547"/>
            <a:ext cx="7216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/ 8</a:t>
            </a:r>
          </a:p>
        </p:txBody>
      </p:sp>
    </p:spTree>
    <p:extLst>
      <p:ext uri="{BB962C8B-B14F-4D97-AF65-F5344CB8AC3E}">
        <p14:creationId xmlns:p14="http://schemas.microsoft.com/office/powerpoint/2010/main" val="390285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6000"/>
    </mc:Choice>
    <mc:Fallback xmlns="">
      <p:transition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40764" y="131113"/>
            <a:ext cx="138211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buz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AEB5967F-CFD0-49CE-A783-618C007D7A02}"/>
              </a:ext>
            </a:extLst>
          </p:cNvPr>
          <p:cNvSpPr/>
          <p:nvPr/>
        </p:nvSpPr>
        <p:spPr>
          <a:xfrm>
            <a:off x="4035023" y="5426703"/>
            <a:ext cx="114326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kul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="" xmlns:a16="http://schemas.microsoft.com/office/drawing/2014/main" id="{81154216-A548-4062-915E-0015F8FDD761}"/>
              </a:ext>
            </a:extLst>
          </p:cNvPr>
          <p:cNvSpPr/>
          <p:nvPr/>
        </p:nvSpPr>
        <p:spPr>
          <a:xfrm>
            <a:off x="9998268" y="3662382"/>
            <a:ext cx="121700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kuş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496687BF-9673-47F2-B229-AD132ADA1476}"/>
              </a:ext>
            </a:extLst>
          </p:cNvPr>
          <p:cNvSpPr/>
          <p:nvPr/>
        </p:nvSpPr>
        <p:spPr>
          <a:xfrm>
            <a:off x="1166486" y="1899731"/>
            <a:ext cx="124425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tuz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8BC2A6F4-87FF-4C86-9A6E-AD187E11C21D}"/>
              </a:ext>
            </a:extLst>
          </p:cNvPr>
          <p:cNvSpPr/>
          <p:nvPr/>
        </p:nvSpPr>
        <p:spPr>
          <a:xfrm>
            <a:off x="1190456" y="3668349"/>
            <a:ext cx="159370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muz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="" xmlns:a16="http://schemas.microsoft.com/office/drawing/2014/main" id="{196C745B-A0FF-416F-8F0F-EFFCE34946B1}"/>
              </a:ext>
            </a:extLst>
          </p:cNvPr>
          <p:cNvSpPr/>
          <p:nvPr/>
        </p:nvSpPr>
        <p:spPr>
          <a:xfrm>
            <a:off x="1228201" y="5426702"/>
            <a:ext cx="126829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kur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="" xmlns:a16="http://schemas.microsoft.com/office/drawing/2014/main" id="{86B941A7-7BBF-45D9-BC5B-8D17D55BDF6C}"/>
              </a:ext>
            </a:extLst>
          </p:cNvPr>
          <p:cNvSpPr/>
          <p:nvPr/>
        </p:nvSpPr>
        <p:spPr>
          <a:xfrm>
            <a:off x="4009375" y="131113"/>
            <a:ext cx="126669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sur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="" xmlns:a16="http://schemas.microsoft.com/office/drawing/2014/main" id="{3417FCF1-B0A0-443B-8B53-5746E2E7665B}"/>
              </a:ext>
            </a:extLst>
          </p:cNvPr>
          <p:cNvSpPr/>
          <p:nvPr/>
        </p:nvSpPr>
        <p:spPr>
          <a:xfrm>
            <a:off x="4078304" y="1899731"/>
            <a:ext cx="136768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dur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="" xmlns:a16="http://schemas.microsoft.com/office/drawing/2014/main" id="{58FAEE08-572F-4DC4-88FE-D451843A3CF1}"/>
              </a:ext>
            </a:extLst>
          </p:cNvPr>
          <p:cNvSpPr/>
          <p:nvPr/>
        </p:nvSpPr>
        <p:spPr>
          <a:xfrm>
            <a:off x="4027809" y="3657601"/>
            <a:ext cx="124264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bul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="" xmlns:a16="http://schemas.microsoft.com/office/drawing/2014/main" id="{C03AC6BC-FB8B-4214-8489-FEBDE245871B}"/>
              </a:ext>
            </a:extLst>
          </p:cNvPr>
          <p:cNvSpPr/>
          <p:nvPr/>
        </p:nvSpPr>
        <p:spPr>
          <a:xfrm>
            <a:off x="7178548" y="136581"/>
            <a:ext cx="124104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pul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="" xmlns:a16="http://schemas.microsoft.com/office/drawing/2014/main" id="{F2FE1CC4-0E3E-4370-B23B-38BB8F5F1768}"/>
              </a:ext>
            </a:extLst>
          </p:cNvPr>
          <p:cNvSpPr/>
          <p:nvPr/>
        </p:nvSpPr>
        <p:spPr>
          <a:xfrm>
            <a:off x="7178548" y="1905345"/>
            <a:ext cx="124264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dul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="" xmlns:a16="http://schemas.microsoft.com/office/drawing/2014/main" id="{D32308E9-7039-49C5-B209-90FEB528323B}"/>
              </a:ext>
            </a:extLst>
          </p:cNvPr>
          <p:cNvSpPr/>
          <p:nvPr/>
        </p:nvSpPr>
        <p:spPr>
          <a:xfrm>
            <a:off x="6868367" y="3657601"/>
            <a:ext cx="186301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mum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="" xmlns:a16="http://schemas.microsoft.com/office/drawing/2014/main" id="{EE945009-F984-4635-A143-C92D821F170D}"/>
              </a:ext>
            </a:extLst>
          </p:cNvPr>
          <p:cNvSpPr/>
          <p:nvPr/>
        </p:nvSpPr>
        <p:spPr>
          <a:xfrm>
            <a:off x="7023859" y="5426703"/>
            <a:ext cx="155202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kum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="" xmlns:a16="http://schemas.microsoft.com/office/drawing/2014/main" id="{6D3D332A-8C75-4EE2-A713-F5D56716A2C3}"/>
              </a:ext>
            </a:extLst>
          </p:cNvPr>
          <p:cNvSpPr/>
          <p:nvPr/>
        </p:nvSpPr>
        <p:spPr>
          <a:xfrm>
            <a:off x="9806709" y="131112"/>
            <a:ext cx="160011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yum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="" xmlns:a16="http://schemas.microsoft.com/office/drawing/2014/main" id="{8185617C-1F3E-4193-9F43-CF5E015D7FB0}"/>
              </a:ext>
            </a:extLst>
          </p:cNvPr>
          <p:cNvSpPr/>
          <p:nvPr/>
        </p:nvSpPr>
        <p:spPr>
          <a:xfrm>
            <a:off x="9943017" y="1894597"/>
            <a:ext cx="117852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tuş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="" xmlns:a16="http://schemas.microsoft.com/office/drawing/2014/main" id="{9BBCC232-19F7-4532-9C24-D7D2037EF4E7}"/>
              </a:ext>
            </a:extLst>
          </p:cNvPr>
          <p:cNvSpPr/>
          <p:nvPr/>
        </p:nvSpPr>
        <p:spPr>
          <a:xfrm>
            <a:off x="9943017" y="5425867"/>
            <a:ext cx="131638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duş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="" xmlns:a16="http://schemas.microsoft.com/office/drawing/2014/main" id="{CB5F973B-0EA3-428E-8C58-F7528829EBA3}"/>
              </a:ext>
            </a:extLst>
          </p:cNvPr>
          <p:cNvSpPr/>
          <p:nvPr/>
        </p:nvSpPr>
        <p:spPr>
          <a:xfrm>
            <a:off x="11470328" y="6490547"/>
            <a:ext cx="7216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 / 8</a:t>
            </a:r>
          </a:p>
        </p:txBody>
      </p:sp>
    </p:spTree>
    <p:extLst>
      <p:ext uri="{BB962C8B-B14F-4D97-AF65-F5344CB8AC3E}">
        <p14:creationId xmlns:p14="http://schemas.microsoft.com/office/powerpoint/2010/main" val="145304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6000"/>
    </mc:Choice>
    <mc:Fallback xmlns="">
      <p:transition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40764" y="131113"/>
            <a:ext cx="138211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büz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AEB5967F-CFD0-49CE-A783-618C007D7A02}"/>
              </a:ext>
            </a:extLst>
          </p:cNvPr>
          <p:cNvSpPr/>
          <p:nvPr/>
        </p:nvSpPr>
        <p:spPr>
          <a:xfrm>
            <a:off x="4035023" y="5426703"/>
            <a:ext cx="110479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tül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="" xmlns:a16="http://schemas.microsoft.com/office/drawing/2014/main" id="{81154216-A548-4062-915E-0015F8FDD761}"/>
              </a:ext>
            </a:extLst>
          </p:cNvPr>
          <p:cNvSpPr/>
          <p:nvPr/>
        </p:nvSpPr>
        <p:spPr>
          <a:xfrm>
            <a:off x="9806709" y="3657600"/>
            <a:ext cx="146867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gün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496687BF-9673-47F2-B229-AD132ADA1476}"/>
              </a:ext>
            </a:extLst>
          </p:cNvPr>
          <p:cNvSpPr/>
          <p:nvPr/>
        </p:nvSpPr>
        <p:spPr>
          <a:xfrm>
            <a:off x="1166486" y="1899731"/>
            <a:ext cx="138211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düz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8BC2A6F4-87FF-4C86-9A6E-AD187E11C21D}"/>
              </a:ext>
            </a:extLst>
          </p:cNvPr>
          <p:cNvSpPr/>
          <p:nvPr/>
        </p:nvSpPr>
        <p:spPr>
          <a:xfrm>
            <a:off x="1190456" y="3668349"/>
            <a:ext cx="128112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süz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="" xmlns:a16="http://schemas.microsoft.com/office/drawing/2014/main" id="{196C745B-A0FF-416F-8F0F-EFFCE34946B1}"/>
              </a:ext>
            </a:extLst>
          </p:cNvPr>
          <p:cNvSpPr/>
          <p:nvPr/>
        </p:nvSpPr>
        <p:spPr>
          <a:xfrm>
            <a:off x="1228201" y="5426702"/>
            <a:ext cx="139172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güz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="" xmlns:a16="http://schemas.microsoft.com/office/drawing/2014/main" id="{86B941A7-7BBF-45D9-BC5B-8D17D55BDF6C}"/>
              </a:ext>
            </a:extLst>
          </p:cNvPr>
          <p:cNvSpPr/>
          <p:nvPr/>
        </p:nvSpPr>
        <p:spPr>
          <a:xfrm>
            <a:off x="4009375" y="131113"/>
            <a:ext cx="133081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yüz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="" xmlns:a16="http://schemas.microsoft.com/office/drawing/2014/main" id="{3417FCF1-B0A0-443B-8B53-5746E2E7665B}"/>
              </a:ext>
            </a:extLst>
          </p:cNvPr>
          <p:cNvSpPr/>
          <p:nvPr/>
        </p:nvSpPr>
        <p:spPr>
          <a:xfrm>
            <a:off x="4078304" y="1899731"/>
            <a:ext cx="125226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gül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="" xmlns:a16="http://schemas.microsoft.com/office/drawing/2014/main" id="{58FAEE08-572F-4DC4-88FE-D451843A3CF1}"/>
              </a:ext>
            </a:extLst>
          </p:cNvPr>
          <p:cNvSpPr/>
          <p:nvPr/>
        </p:nvSpPr>
        <p:spPr>
          <a:xfrm>
            <a:off x="4027809" y="3657601"/>
            <a:ext cx="114326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kül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="" xmlns:a16="http://schemas.microsoft.com/office/drawing/2014/main" id="{C03AC6BC-FB8B-4214-8489-FEBDE245871B}"/>
              </a:ext>
            </a:extLst>
          </p:cNvPr>
          <p:cNvSpPr/>
          <p:nvPr/>
        </p:nvSpPr>
        <p:spPr>
          <a:xfrm>
            <a:off x="6884799" y="126371"/>
            <a:ext cx="137730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gür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="" xmlns:a16="http://schemas.microsoft.com/office/drawing/2014/main" id="{F2FE1CC4-0E3E-4370-B23B-38BB8F5F1768}"/>
              </a:ext>
            </a:extLst>
          </p:cNvPr>
          <p:cNvSpPr/>
          <p:nvPr/>
        </p:nvSpPr>
        <p:spPr>
          <a:xfrm>
            <a:off x="6871798" y="1905683"/>
            <a:ext cx="138852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hür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="" xmlns:a16="http://schemas.microsoft.com/office/drawing/2014/main" id="{D32308E9-7039-49C5-B209-90FEB528323B}"/>
              </a:ext>
            </a:extLst>
          </p:cNvPr>
          <p:cNvSpPr/>
          <p:nvPr/>
        </p:nvSpPr>
        <p:spPr>
          <a:xfrm>
            <a:off x="6868367" y="3657601"/>
            <a:ext cx="126669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sür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="" xmlns:a16="http://schemas.microsoft.com/office/drawing/2014/main" id="{EE945009-F984-4635-A143-C92D821F170D}"/>
              </a:ext>
            </a:extLst>
          </p:cNvPr>
          <p:cNvSpPr/>
          <p:nvPr/>
        </p:nvSpPr>
        <p:spPr>
          <a:xfrm>
            <a:off x="6964772" y="5425867"/>
            <a:ext cx="120257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küt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="" xmlns:a16="http://schemas.microsoft.com/office/drawing/2014/main" id="{6D3D332A-8C75-4EE2-A713-F5D56716A2C3}"/>
              </a:ext>
            </a:extLst>
          </p:cNvPr>
          <p:cNvSpPr/>
          <p:nvPr/>
        </p:nvSpPr>
        <p:spPr>
          <a:xfrm>
            <a:off x="9850266" y="126371"/>
            <a:ext cx="120097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süt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="" xmlns:a16="http://schemas.microsoft.com/office/drawing/2014/main" id="{8185617C-1F3E-4193-9F43-CF5E015D7FB0}"/>
              </a:ext>
            </a:extLst>
          </p:cNvPr>
          <p:cNvSpPr/>
          <p:nvPr/>
        </p:nvSpPr>
        <p:spPr>
          <a:xfrm>
            <a:off x="9801548" y="1894356"/>
            <a:ext cx="145905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dün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="" xmlns:a16="http://schemas.microsoft.com/office/drawing/2014/main" id="{9BBCC232-19F7-4532-9C24-D7D2037EF4E7}"/>
              </a:ext>
            </a:extLst>
          </p:cNvPr>
          <p:cNvSpPr/>
          <p:nvPr/>
        </p:nvSpPr>
        <p:spPr>
          <a:xfrm>
            <a:off x="9869508" y="5425867"/>
            <a:ext cx="140775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yün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="" xmlns:a16="http://schemas.microsoft.com/office/drawing/2014/main" id="{9EB340EF-0990-4976-B56B-D6704C48A5D4}"/>
              </a:ext>
            </a:extLst>
          </p:cNvPr>
          <p:cNvSpPr/>
          <p:nvPr/>
        </p:nvSpPr>
        <p:spPr>
          <a:xfrm>
            <a:off x="11470328" y="6490547"/>
            <a:ext cx="7216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 / 8</a:t>
            </a:r>
          </a:p>
        </p:txBody>
      </p:sp>
    </p:spTree>
    <p:extLst>
      <p:ext uri="{BB962C8B-B14F-4D97-AF65-F5344CB8AC3E}">
        <p14:creationId xmlns:p14="http://schemas.microsoft.com/office/powerpoint/2010/main" val="62123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6000"/>
    </mc:Choice>
    <mc:Fallback xmlns="">
      <p:transition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Dikdörtgen 246"/>
          <p:cNvSpPr/>
          <p:nvPr/>
        </p:nvSpPr>
        <p:spPr>
          <a:xfrm>
            <a:off x="0" y="161508"/>
            <a:ext cx="79721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Yönerge : </a:t>
            </a:r>
            <a:r>
              <a:rPr kumimoji="0" lang="tr-TR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Sözcükleri yukarıdan aşağı hızlı bir şekilde okuyalım.</a:t>
            </a:r>
          </a:p>
        </p:txBody>
      </p:sp>
      <p:sp>
        <p:nvSpPr>
          <p:cNvPr id="248" name="Başlat">
            <a:hlinkClick r:id="" action="ppaction://hlinkshowjump?jump=nextslide"/>
          </p:cNvPr>
          <p:cNvSpPr/>
          <p:nvPr/>
        </p:nvSpPr>
        <p:spPr>
          <a:xfrm>
            <a:off x="6321386" y="3182862"/>
            <a:ext cx="1182086" cy="49227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Başlat</a:t>
            </a:r>
          </a:p>
        </p:txBody>
      </p:sp>
      <p:sp>
        <p:nvSpPr>
          <p:cNvPr id="4" name="Başlat">
            <a:extLst>
              <a:ext uri="{FF2B5EF4-FFF2-40B4-BE49-F238E27FC236}">
                <a16:creationId xmlns="" xmlns:a16="http://schemas.microsoft.com/office/drawing/2014/main" id="{18655020-3B5E-4621-9203-D7B82F7A2069}"/>
              </a:ext>
            </a:extLst>
          </p:cNvPr>
          <p:cNvSpPr/>
          <p:nvPr/>
        </p:nvSpPr>
        <p:spPr>
          <a:xfrm>
            <a:off x="5316064" y="2061635"/>
            <a:ext cx="1559872" cy="49227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Seviye 3</a:t>
            </a:r>
          </a:p>
        </p:txBody>
      </p:sp>
      <p:sp>
        <p:nvSpPr>
          <p:cNvPr id="5" name="Başlat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5215754F-6C14-4808-81CD-8AFEBFBDACAD}"/>
              </a:ext>
            </a:extLst>
          </p:cNvPr>
          <p:cNvSpPr/>
          <p:nvPr/>
        </p:nvSpPr>
        <p:spPr>
          <a:xfrm>
            <a:off x="4802503" y="3182862"/>
            <a:ext cx="1182086" cy="4922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Başa Dön</a:t>
            </a:r>
          </a:p>
        </p:txBody>
      </p:sp>
    </p:spTree>
    <p:extLst>
      <p:ext uri="{BB962C8B-B14F-4D97-AF65-F5344CB8AC3E}">
        <p14:creationId xmlns:p14="http://schemas.microsoft.com/office/powerpoint/2010/main" val="204782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Dikdörtgen 246"/>
          <p:cNvSpPr/>
          <p:nvPr/>
        </p:nvSpPr>
        <p:spPr>
          <a:xfrm>
            <a:off x="0" y="161508"/>
            <a:ext cx="7924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Yönerge : </a:t>
            </a:r>
            <a:r>
              <a:rPr kumimoji="0" lang="tr-TR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Sözcükleri yukarıdan aşağı hızlı bir şekilde okuyalım.</a:t>
            </a:r>
          </a:p>
        </p:txBody>
      </p:sp>
      <p:sp>
        <p:nvSpPr>
          <p:cNvPr id="9" name="Başlat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3ABD7B46-894C-4C7E-BD5C-C16866ED727B}"/>
              </a:ext>
            </a:extLst>
          </p:cNvPr>
          <p:cNvSpPr/>
          <p:nvPr/>
        </p:nvSpPr>
        <p:spPr>
          <a:xfrm>
            <a:off x="6321386" y="3182862"/>
            <a:ext cx="1182086" cy="49227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Başlat</a:t>
            </a:r>
          </a:p>
        </p:txBody>
      </p:sp>
      <p:sp>
        <p:nvSpPr>
          <p:cNvPr id="10" name="Başlat">
            <a:extLst>
              <a:ext uri="{FF2B5EF4-FFF2-40B4-BE49-F238E27FC236}">
                <a16:creationId xmlns="" xmlns:a16="http://schemas.microsoft.com/office/drawing/2014/main" id="{76FBF5AA-89E8-4C60-8324-3E10112ABA78}"/>
              </a:ext>
            </a:extLst>
          </p:cNvPr>
          <p:cNvSpPr/>
          <p:nvPr/>
        </p:nvSpPr>
        <p:spPr>
          <a:xfrm>
            <a:off x="5316064" y="2061635"/>
            <a:ext cx="1559872" cy="49227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Seviye 3</a:t>
            </a:r>
          </a:p>
        </p:txBody>
      </p:sp>
      <p:sp>
        <p:nvSpPr>
          <p:cNvPr id="11" name="Başlat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0243515B-A530-47A4-B174-214E2EB49B6D}"/>
              </a:ext>
            </a:extLst>
          </p:cNvPr>
          <p:cNvSpPr/>
          <p:nvPr/>
        </p:nvSpPr>
        <p:spPr>
          <a:xfrm>
            <a:off x="4802503" y="3182862"/>
            <a:ext cx="1182086" cy="4922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Başa Dön</a:t>
            </a:r>
          </a:p>
        </p:txBody>
      </p:sp>
    </p:spTree>
    <p:extLst>
      <p:ext uri="{BB962C8B-B14F-4D97-AF65-F5344CB8AC3E}">
        <p14:creationId xmlns:p14="http://schemas.microsoft.com/office/powerpoint/2010/main" val="166056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40764" y="131113"/>
            <a:ext cx="121860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bal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AEB5967F-CFD0-49CE-A783-618C007D7A02}"/>
              </a:ext>
            </a:extLst>
          </p:cNvPr>
          <p:cNvSpPr/>
          <p:nvPr/>
        </p:nvSpPr>
        <p:spPr>
          <a:xfrm>
            <a:off x="4035023" y="5426703"/>
            <a:ext cx="126509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yak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="" xmlns:a16="http://schemas.microsoft.com/office/drawing/2014/main" id="{81154216-A548-4062-915E-0015F8FDD761}"/>
              </a:ext>
            </a:extLst>
          </p:cNvPr>
          <p:cNvSpPr/>
          <p:nvPr/>
        </p:nvSpPr>
        <p:spPr>
          <a:xfrm>
            <a:off x="9863616" y="3663218"/>
            <a:ext cx="148951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tam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496687BF-9673-47F2-B229-AD132ADA1476}"/>
              </a:ext>
            </a:extLst>
          </p:cNvPr>
          <p:cNvSpPr/>
          <p:nvPr/>
        </p:nvSpPr>
        <p:spPr>
          <a:xfrm>
            <a:off x="1166486" y="1899731"/>
            <a:ext cx="121860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dal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8BC2A6F4-87FF-4C86-9A6E-AD187E11C21D}"/>
              </a:ext>
            </a:extLst>
          </p:cNvPr>
          <p:cNvSpPr/>
          <p:nvPr/>
        </p:nvSpPr>
        <p:spPr>
          <a:xfrm>
            <a:off x="1190456" y="3668349"/>
            <a:ext cx="111921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kal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="" xmlns:a16="http://schemas.microsoft.com/office/drawing/2014/main" id="{196C745B-A0FF-416F-8F0F-EFFCE34946B1}"/>
              </a:ext>
            </a:extLst>
          </p:cNvPr>
          <p:cNvSpPr/>
          <p:nvPr/>
        </p:nvSpPr>
        <p:spPr>
          <a:xfrm>
            <a:off x="1228201" y="5426702"/>
            <a:ext cx="109517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şal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="" xmlns:a16="http://schemas.microsoft.com/office/drawing/2014/main" id="{86B941A7-7BBF-45D9-BC5B-8D17D55BDF6C}"/>
              </a:ext>
            </a:extLst>
          </p:cNvPr>
          <p:cNvSpPr/>
          <p:nvPr/>
        </p:nvSpPr>
        <p:spPr>
          <a:xfrm>
            <a:off x="4009375" y="131113"/>
            <a:ext cx="131638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bak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="" xmlns:a16="http://schemas.microsoft.com/office/drawing/2014/main" id="{3417FCF1-B0A0-443B-8B53-5746E2E7665B}"/>
              </a:ext>
            </a:extLst>
          </p:cNvPr>
          <p:cNvSpPr/>
          <p:nvPr/>
        </p:nvSpPr>
        <p:spPr>
          <a:xfrm>
            <a:off x="4078304" y="1899731"/>
            <a:ext cx="117852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tak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="" xmlns:a16="http://schemas.microsoft.com/office/drawing/2014/main" id="{58FAEE08-572F-4DC4-88FE-D451843A3CF1}"/>
              </a:ext>
            </a:extLst>
          </p:cNvPr>
          <p:cNvSpPr/>
          <p:nvPr/>
        </p:nvSpPr>
        <p:spPr>
          <a:xfrm>
            <a:off x="3955309" y="3657118"/>
            <a:ext cx="133722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hak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="" xmlns:a16="http://schemas.microsoft.com/office/drawing/2014/main" id="{C03AC6BC-FB8B-4214-8489-FEBDE245871B}"/>
              </a:ext>
            </a:extLst>
          </p:cNvPr>
          <p:cNvSpPr/>
          <p:nvPr/>
        </p:nvSpPr>
        <p:spPr>
          <a:xfrm>
            <a:off x="6975769" y="136243"/>
            <a:ext cx="126348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say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="" xmlns:a16="http://schemas.microsoft.com/office/drawing/2014/main" id="{F2FE1CC4-0E3E-4370-B23B-38BB8F5F1768}"/>
              </a:ext>
            </a:extLst>
          </p:cNvPr>
          <p:cNvSpPr/>
          <p:nvPr/>
        </p:nvSpPr>
        <p:spPr>
          <a:xfrm>
            <a:off x="6926075" y="1899731"/>
            <a:ext cx="136287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pay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="" xmlns:a16="http://schemas.microsoft.com/office/drawing/2014/main" id="{D32308E9-7039-49C5-B209-90FEB528323B}"/>
              </a:ext>
            </a:extLst>
          </p:cNvPr>
          <p:cNvSpPr/>
          <p:nvPr/>
        </p:nvSpPr>
        <p:spPr>
          <a:xfrm>
            <a:off x="7023859" y="3657602"/>
            <a:ext cx="126509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kay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="" xmlns:a16="http://schemas.microsoft.com/office/drawing/2014/main" id="{EE945009-F984-4635-A143-C92D821F170D}"/>
              </a:ext>
            </a:extLst>
          </p:cNvPr>
          <p:cNvSpPr/>
          <p:nvPr/>
        </p:nvSpPr>
        <p:spPr>
          <a:xfrm>
            <a:off x="7023859" y="5426703"/>
            <a:ext cx="126509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çay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="" xmlns:a16="http://schemas.microsoft.com/office/drawing/2014/main" id="{6D3D332A-8C75-4EE2-A713-F5D56716A2C3}"/>
              </a:ext>
            </a:extLst>
          </p:cNvPr>
          <p:cNvSpPr/>
          <p:nvPr/>
        </p:nvSpPr>
        <p:spPr>
          <a:xfrm>
            <a:off x="9889264" y="136244"/>
            <a:ext cx="153279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çam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="" xmlns:a16="http://schemas.microsoft.com/office/drawing/2014/main" id="{8185617C-1F3E-4193-9F43-CF5E015D7FB0}"/>
              </a:ext>
            </a:extLst>
          </p:cNvPr>
          <p:cNvSpPr/>
          <p:nvPr/>
        </p:nvSpPr>
        <p:spPr>
          <a:xfrm>
            <a:off x="9794687" y="1899731"/>
            <a:ext cx="1627369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dam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="" xmlns:a16="http://schemas.microsoft.com/office/drawing/2014/main" id="{9BBCC232-19F7-4532-9C24-D7D2037EF4E7}"/>
              </a:ext>
            </a:extLst>
          </p:cNvPr>
          <p:cNvSpPr/>
          <p:nvPr/>
        </p:nvSpPr>
        <p:spPr>
          <a:xfrm>
            <a:off x="9870830" y="5426703"/>
            <a:ext cx="156966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zam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="" xmlns:a16="http://schemas.microsoft.com/office/drawing/2014/main" id="{D0433B4A-CC22-42DB-B649-85B6801554AA}"/>
              </a:ext>
            </a:extLst>
          </p:cNvPr>
          <p:cNvSpPr/>
          <p:nvPr/>
        </p:nvSpPr>
        <p:spPr>
          <a:xfrm>
            <a:off x="11470328" y="6490547"/>
            <a:ext cx="7216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/ 8</a:t>
            </a:r>
          </a:p>
        </p:txBody>
      </p:sp>
    </p:spTree>
    <p:extLst>
      <p:ext uri="{BB962C8B-B14F-4D97-AF65-F5344CB8AC3E}">
        <p14:creationId xmlns:p14="http://schemas.microsoft.com/office/powerpoint/2010/main" val="289023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40764" y="131113"/>
            <a:ext cx="121860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bel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AEB5967F-CFD0-49CE-A783-618C007D7A02}"/>
              </a:ext>
            </a:extLst>
          </p:cNvPr>
          <p:cNvSpPr/>
          <p:nvPr/>
        </p:nvSpPr>
        <p:spPr>
          <a:xfrm>
            <a:off x="4035023" y="5426703"/>
            <a:ext cx="125066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ver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="" xmlns:a16="http://schemas.microsoft.com/office/drawing/2014/main" id="{81154216-A548-4062-915E-0015F8FDD761}"/>
              </a:ext>
            </a:extLst>
          </p:cNvPr>
          <p:cNvSpPr/>
          <p:nvPr/>
        </p:nvSpPr>
        <p:spPr>
          <a:xfrm>
            <a:off x="9863616" y="3663218"/>
            <a:ext cx="135325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hey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496687BF-9673-47F2-B229-AD132ADA1476}"/>
              </a:ext>
            </a:extLst>
          </p:cNvPr>
          <p:cNvSpPr/>
          <p:nvPr/>
        </p:nvSpPr>
        <p:spPr>
          <a:xfrm>
            <a:off x="1166486" y="1899731"/>
            <a:ext cx="108555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sel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8BC2A6F4-87FF-4C86-9A6E-AD187E11C21D}"/>
              </a:ext>
            </a:extLst>
          </p:cNvPr>
          <p:cNvSpPr/>
          <p:nvPr/>
        </p:nvSpPr>
        <p:spPr>
          <a:xfrm>
            <a:off x="1190456" y="3668349"/>
            <a:ext cx="113524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yel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="" xmlns:a16="http://schemas.microsoft.com/office/drawing/2014/main" id="{196C745B-A0FF-416F-8F0F-EFFCE34946B1}"/>
              </a:ext>
            </a:extLst>
          </p:cNvPr>
          <p:cNvSpPr/>
          <p:nvPr/>
        </p:nvSpPr>
        <p:spPr>
          <a:xfrm>
            <a:off x="1228201" y="5426702"/>
            <a:ext cx="108715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kel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="" xmlns:a16="http://schemas.microsoft.com/office/drawing/2014/main" id="{86B941A7-7BBF-45D9-BC5B-8D17D55BDF6C}"/>
              </a:ext>
            </a:extLst>
          </p:cNvPr>
          <p:cNvSpPr/>
          <p:nvPr/>
        </p:nvSpPr>
        <p:spPr>
          <a:xfrm>
            <a:off x="4009375" y="131113"/>
            <a:ext cx="121058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ser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="" xmlns:a16="http://schemas.microsoft.com/office/drawing/2014/main" id="{3417FCF1-B0A0-443B-8B53-5746E2E7665B}"/>
              </a:ext>
            </a:extLst>
          </p:cNvPr>
          <p:cNvSpPr/>
          <p:nvPr/>
        </p:nvSpPr>
        <p:spPr>
          <a:xfrm>
            <a:off x="4078304" y="1899731"/>
            <a:ext cx="126028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yer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="" xmlns:a16="http://schemas.microsoft.com/office/drawing/2014/main" id="{58FAEE08-572F-4DC4-88FE-D451843A3CF1}"/>
              </a:ext>
            </a:extLst>
          </p:cNvPr>
          <p:cNvSpPr/>
          <p:nvPr/>
        </p:nvSpPr>
        <p:spPr>
          <a:xfrm>
            <a:off x="4027809" y="3657601"/>
            <a:ext cx="1173719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ter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="" xmlns:a16="http://schemas.microsoft.com/office/drawing/2014/main" id="{C03AC6BC-FB8B-4214-8489-FEBDE245871B}"/>
              </a:ext>
            </a:extLst>
          </p:cNvPr>
          <p:cNvSpPr/>
          <p:nvPr/>
        </p:nvSpPr>
        <p:spPr>
          <a:xfrm>
            <a:off x="6975769" y="136243"/>
            <a:ext cx="132600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bez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="" xmlns:a16="http://schemas.microsoft.com/office/drawing/2014/main" id="{F2FE1CC4-0E3E-4370-B23B-38BB8F5F1768}"/>
              </a:ext>
            </a:extLst>
          </p:cNvPr>
          <p:cNvSpPr/>
          <p:nvPr/>
        </p:nvSpPr>
        <p:spPr>
          <a:xfrm>
            <a:off x="6926075" y="1899731"/>
            <a:ext cx="133562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gez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="" xmlns:a16="http://schemas.microsoft.com/office/drawing/2014/main" id="{D32308E9-7039-49C5-B209-90FEB528323B}"/>
              </a:ext>
            </a:extLst>
          </p:cNvPr>
          <p:cNvSpPr/>
          <p:nvPr/>
        </p:nvSpPr>
        <p:spPr>
          <a:xfrm>
            <a:off x="7023859" y="3657602"/>
            <a:ext cx="118814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tez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="" xmlns:a16="http://schemas.microsoft.com/office/drawing/2014/main" id="{EE945009-F984-4635-A143-C92D821F170D}"/>
              </a:ext>
            </a:extLst>
          </p:cNvPr>
          <p:cNvSpPr/>
          <p:nvPr/>
        </p:nvSpPr>
        <p:spPr>
          <a:xfrm>
            <a:off x="7023859" y="5426703"/>
            <a:ext cx="122501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sez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="" xmlns:a16="http://schemas.microsoft.com/office/drawing/2014/main" id="{6D3D332A-8C75-4EE2-A713-F5D56716A2C3}"/>
              </a:ext>
            </a:extLst>
          </p:cNvPr>
          <p:cNvSpPr/>
          <p:nvPr/>
        </p:nvSpPr>
        <p:spPr>
          <a:xfrm>
            <a:off x="9914911" y="131112"/>
            <a:ext cx="126028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rey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="" xmlns:a16="http://schemas.microsoft.com/office/drawing/2014/main" id="{8185617C-1F3E-4193-9F43-CF5E015D7FB0}"/>
              </a:ext>
            </a:extLst>
          </p:cNvPr>
          <p:cNvSpPr/>
          <p:nvPr/>
        </p:nvSpPr>
        <p:spPr>
          <a:xfrm>
            <a:off x="9940560" y="1899240"/>
            <a:ext cx="120898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şey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="" xmlns:a16="http://schemas.microsoft.com/office/drawing/2014/main" id="{9BBCC232-19F7-4532-9C24-D7D2037EF4E7}"/>
              </a:ext>
            </a:extLst>
          </p:cNvPr>
          <p:cNvSpPr/>
          <p:nvPr/>
        </p:nvSpPr>
        <p:spPr>
          <a:xfrm>
            <a:off x="9870830" y="5426703"/>
            <a:ext cx="133241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bey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="" xmlns:a16="http://schemas.microsoft.com/office/drawing/2014/main" id="{2A10535B-FE1C-4D0D-BE47-35EE5ACDB7A8}"/>
              </a:ext>
            </a:extLst>
          </p:cNvPr>
          <p:cNvSpPr/>
          <p:nvPr/>
        </p:nvSpPr>
        <p:spPr>
          <a:xfrm>
            <a:off x="11470328" y="6490547"/>
            <a:ext cx="7216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/ 8</a:t>
            </a:r>
          </a:p>
        </p:txBody>
      </p:sp>
    </p:spTree>
    <p:extLst>
      <p:ext uri="{BB962C8B-B14F-4D97-AF65-F5344CB8AC3E}">
        <p14:creationId xmlns:p14="http://schemas.microsoft.com/office/powerpoint/2010/main" val="371506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40764" y="131113"/>
            <a:ext cx="97494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kır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AEB5967F-CFD0-49CE-A783-618C007D7A02}"/>
              </a:ext>
            </a:extLst>
          </p:cNvPr>
          <p:cNvSpPr/>
          <p:nvPr/>
        </p:nvSpPr>
        <p:spPr>
          <a:xfrm>
            <a:off x="4035023" y="5426703"/>
            <a:ext cx="90922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tık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="" xmlns:a16="http://schemas.microsoft.com/office/drawing/2014/main" id="{81154216-A548-4062-915E-0015F8FDD761}"/>
              </a:ext>
            </a:extLst>
          </p:cNvPr>
          <p:cNvSpPr/>
          <p:nvPr/>
        </p:nvSpPr>
        <p:spPr>
          <a:xfrm>
            <a:off x="9863616" y="3663218"/>
            <a:ext cx="89800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yıl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496687BF-9673-47F2-B229-AD132ADA1476}"/>
              </a:ext>
            </a:extLst>
          </p:cNvPr>
          <p:cNvSpPr/>
          <p:nvPr/>
        </p:nvSpPr>
        <p:spPr>
          <a:xfrm>
            <a:off x="1166486" y="1899731"/>
            <a:ext cx="97334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sır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8BC2A6F4-87FF-4C86-9A6E-AD187E11C21D}"/>
              </a:ext>
            </a:extLst>
          </p:cNvPr>
          <p:cNvSpPr/>
          <p:nvPr/>
        </p:nvSpPr>
        <p:spPr>
          <a:xfrm>
            <a:off x="1190456" y="3668349"/>
            <a:ext cx="93647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tır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="" xmlns:a16="http://schemas.microsoft.com/office/drawing/2014/main" id="{196C745B-A0FF-416F-8F0F-EFFCE34946B1}"/>
              </a:ext>
            </a:extLst>
          </p:cNvPr>
          <p:cNvSpPr/>
          <p:nvPr/>
        </p:nvSpPr>
        <p:spPr>
          <a:xfrm>
            <a:off x="1228201" y="5426702"/>
            <a:ext cx="104708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bık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="" xmlns:a16="http://schemas.microsoft.com/office/drawing/2014/main" id="{86B941A7-7BBF-45D9-BC5B-8D17D55BDF6C}"/>
              </a:ext>
            </a:extLst>
          </p:cNvPr>
          <p:cNvSpPr/>
          <p:nvPr/>
        </p:nvSpPr>
        <p:spPr>
          <a:xfrm>
            <a:off x="4009375" y="131113"/>
            <a:ext cx="99578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yık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="" xmlns:a16="http://schemas.microsoft.com/office/drawing/2014/main" id="{3417FCF1-B0A0-443B-8B53-5746E2E7665B}"/>
              </a:ext>
            </a:extLst>
          </p:cNvPr>
          <p:cNvSpPr/>
          <p:nvPr/>
        </p:nvSpPr>
        <p:spPr>
          <a:xfrm>
            <a:off x="4078304" y="1899731"/>
            <a:ext cx="94609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sık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="" xmlns:a16="http://schemas.microsoft.com/office/drawing/2014/main" id="{58FAEE08-572F-4DC4-88FE-D451843A3CF1}"/>
              </a:ext>
            </a:extLst>
          </p:cNvPr>
          <p:cNvSpPr/>
          <p:nvPr/>
        </p:nvSpPr>
        <p:spPr>
          <a:xfrm>
            <a:off x="4027809" y="3657601"/>
            <a:ext cx="92365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şık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="" xmlns:a16="http://schemas.microsoft.com/office/drawing/2014/main" id="{C03AC6BC-FB8B-4214-8489-FEBDE245871B}"/>
              </a:ext>
            </a:extLst>
          </p:cNvPr>
          <p:cNvSpPr/>
          <p:nvPr/>
        </p:nvSpPr>
        <p:spPr>
          <a:xfrm>
            <a:off x="6975769" y="136243"/>
            <a:ext cx="95250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çık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="" xmlns:a16="http://schemas.microsoft.com/office/drawing/2014/main" id="{F2FE1CC4-0E3E-4370-B23B-38BB8F5F1768}"/>
              </a:ext>
            </a:extLst>
          </p:cNvPr>
          <p:cNvSpPr/>
          <p:nvPr/>
        </p:nvSpPr>
        <p:spPr>
          <a:xfrm>
            <a:off x="6926075" y="1899731"/>
            <a:ext cx="101822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cız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="" xmlns:a16="http://schemas.microsoft.com/office/drawing/2014/main" id="{D32308E9-7039-49C5-B209-90FEB528323B}"/>
              </a:ext>
            </a:extLst>
          </p:cNvPr>
          <p:cNvSpPr/>
          <p:nvPr/>
        </p:nvSpPr>
        <p:spPr>
          <a:xfrm>
            <a:off x="7023859" y="3657602"/>
            <a:ext cx="98937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kız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="" xmlns:a16="http://schemas.microsoft.com/office/drawing/2014/main" id="{EE945009-F984-4635-A143-C92D821F170D}"/>
              </a:ext>
            </a:extLst>
          </p:cNvPr>
          <p:cNvSpPr/>
          <p:nvPr/>
        </p:nvSpPr>
        <p:spPr>
          <a:xfrm>
            <a:off x="7023859" y="5426703"/>
            <a:ext cx="1109599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hız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="" xmlns:a16="http://schemas.microsoft.com/office/drawing/2014/main" id="{6D3D332A-8C75-4EE2-A713-F5D56716A2C3}"/>
              </a:ext>
            </a:extLst>
          </p:cNvPr>
          <p:cNvSpPr/>
          <p:nvPr/>
        </p:nvSpPr>
        <p:spPr>
          <a:xfrm>
            <a:off x="9914911" y="131112"/>
            <a:ext cx="95090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zıt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="" xmlns:a16="http://schemas.microsoft.com/office/drawing/2014/main" id="{8185617C-1F3E-4193-9F43-CF5E015D7FB0}"/>
              </a:ext>
            </a:extLst>
          </p:cNvPr>
          <p:cNvSpPr/>
          <p:nvPr/>
        </p:nvSpPr>
        <p:spPr>
          <a:xfrm>
            <a:off x="9940560" y="1899240"/>
            <a:ext cx="90922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kıt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="" xmlns:a16="http://schemas.microsoft.com/office/drawing/2014/main" id="{9BBCC232-19F7-4532-9C24-D7D2037EF4E7}"/>
              </a:ext>
            </a:extLst>
          </p:cNvPr>
          <p:cNvSpPr/>
          <p:nvPr/>
        </p:nvSpPr>
        <p:spPr>
          <a:xfrm>
            <a:off x="9870830" y="5426703"/>
            <a:ext cx="84991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kıl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="" xmlns:a16="http://schemas.microsoft.com/office/drawing/2014/main" id="{70393E84-5E67-4B7E-B36B-89D3FEB47EF2}"/>
              </a:ext>
            </a:extLst>
          </p:cNvPr>
          <p:cNvSpPr/>
          <p:nvPr/>
        </p:nvSpPr>
        <p:spPr>
          <a:xfrm>
            <a:off x="11470328" y="6490547"/>
            <a:ext cx="7216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/ 8</a:t>
            </a:r>
          </a:p>
        </p:txBody>
      </p:sp>
    </p:spTree>
    <p:extLst>
      <p:ext uri="{BB962C8B-B14F-4D97-AF65-F5344CB8AC3E}">
        <p14:creationId xmlns:p14="http://schemas.microsoft.com/office/powerpoint/2010/main" val="338193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40764" y="131113"/>
            <a:ext cx="127631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kim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AEB5967F-CFD0-49CE-A783-618C007D7A02}"/>
              </a:ext>
            </a:extLst>
          </p:cNvPr>
          <p:cNvSpPr/>
          <p:nvPr/>
        </p:nvSpPr>
        <p:spPr>
          <a:xfrm>
            <a:off x="4035023" y="5426703"/>
            <a:ext cx="917239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şiş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="" xmlns:a16="http://schemas.microsoft.com/office/drawing/2014/main" id="{81154216-A548-4062-915E-0015F8FDD761}"/>
              </a:ext>
            </a:extLst>
          </p:cNvPr>
          <p:cNvSpPr/>
          <p:nvPr/>
        </p:nvSpPr>
        <p:spPr>
          <a:xfrm>
            <a:off x="9863616" y="3663218"/>
            <a:ext cx="110639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diz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496687BF-9673-47F2-B229-AD132ADA1476}"/>
              </a:ext>
            </a:extLst>
          </p:cNvPr>
          <p:cNvSpPr/>
          <p:nvPr/>
        </p:nvSpPr>
        <p:spPr>
          <a:xfrm>
            <a:off x="1166486" y="1899731"/>
            <a:ext cx="137409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pim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8BC2A6F4-87FF-4C86-9A6E-AD187E11C21D}"/>
              </a:ext>
            </a:extLst>
          </p:cNvPr>
          <p:cNvSpPr/>
          <p:nvPr/>
        </p:nvSpPr>
        <p:spPr>
          <a:xfrm>
            <a:off x="1190456" y="3668349"/>
            <a:ext cx="127470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sim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="" xmlns:a16="http://schemas.microsoft.com/office/drawing/2014/main" id="{196C745B-A0FF-416F-8F0F-EFFCE34946B1}"/>
              </a:ext>
            </a:extLst>
          </p:cNvPr>
          <p:cNvSpPr/>
          <p:nvPr/>
        </p:nvSpPr>
        <p:spPr>
          <a:xfrm>
            <a:off x="1228201" y="5426702"/>
            <a:ext cx="1237839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tim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="" xmlns:a16="http://schemas.microsoft.com/office/drawing/2014/main" id="{86B941A7-7BBF-45D9-BC5B-8D17D55BDF6C}"/>
              </a:ext>
            </a:extLst>
          </p:cNvPr>
          <p:cNvSpPr/>
          <p:nvPr/>
        </p:nvSpPr>
        <p:spPr>
          <a:xfrm>
            <a:off x="4009375" y="131113"/>
            <a:ext cx="104067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diş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="" xmlns:a16="http://schemas.microsoft.com/office/drawing/2014/main" id="{3417FCF1-B0A0-443B-8B53-5746E2E7665B}"/>
              </a:ext>
            </a:extLst>
          </p:cNvPr>
          <p:cNvSpPr/>
          <p:nvPr/>
        </p:nvSpPr>
        <p:spPr>
          <a:xfrm>
            <a:off x="4078304" y="1899731"/>
            <a:ext cx="912429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fiş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="" xmlns:a16="http://schemas.microsoft.com/office/drawing/2014/main" id="{58FAEE08-572F-4DC4-88FE-D451843A3CF1}"/>
              </a:ext>
            </a:extLst>
          </p:cNvPr>
          <p:cNvSpPr/>
          <p:nvPr/>
        </p:nvSpPr>
        <p:spPr>
          <a:xfrm>
            <a:off x="4027809" y="3657601"/>
            <a:ext cx="103906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piş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="" xmlns:a16="http://schemas.microsoft.com/office/drawing/2014/main" id="{C03AC6BC-FB8B-4214-8489-FEBDE245871B}"/>
              </a:ext>
            </a:extLst>
          </p:cNvPr>
          <p:cNvSpPr/>
          <p:nvPr/>
        </p:nvSpPr>
        <p:spPr>
          <a:xfrm>
            <a:off x="6975769" y="136243"/>
            <a:ext cx="108395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his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="" xmlns:a16="http://schemas.microsoft.com/office/drawing/2014/main" id="{F2FE1CC4-0E3E-4370-B23B-38BB8F5F1768}"/>
              </a:ext>
            </a:extLst>
          </p:cNvPr>
          <p:cNvSpPr/>
          <p:nvPr/>
        </p:nvSpPr>
        <p:spPr>
          <a:xfrm>
            <a:off x="6926075" y="1899731"/>
            <a:ext cx="127470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mis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="" xmlns:a16="http://schemas.microsoft.com/office/drawing/2014/main" id="{D32308E9-7039-49C5-B209-90FEB528323B}"/>
              </a:ext>
            </a:extLst>
          </p:cNvPr>
          <p:cNvSpPr/>
          <p:nvPr/>
        </p:nvSpPr>
        <p:spPr>
          <a:xfrm>
            <a:off x="7023859" y="3657602"/>
            <a:ext cx="1061509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pis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="" xmlns:a16="http://schemas.microsoft.com/office/drawing/2014/main" id="{EE945009-F984-4635-A143-C92D821F170D}"/>
              </a:ext>
            </a:extLst>
          </p:cNvPr>
          <p:cNvSpPr/>
          <p:nvPr/>
        </p:nvSpPr>
        <p:spPr>
          <a:xfrm>
            <a:off x="7023859" y="5426703"/>
            <a:ext cx="96212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sis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="" xmlns:a16="http://schemas.microsoft.com/office/drawing/2014/main" id="{6D3D332A-8C75-4EE2-A713-F5D56716A2C3}"/>
              </a:ext>
            </a:extLst>
          </p:cNvPr>
          <p:cNvSpPr/>
          <p:nvPr/>
        </p:nvSpPr>
        <p:spPr>
          <a:xfrm>
            <a:off x="9914911" y="131112"/>
            <a:ext cx="110639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biz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="" xmlns:a16="http://schemas.microsoft.com/office/drawing/2014/main" id="{8185617C-1F3E-4193-9F43-CF5E015D7FB0}"/>
              </a:ext>
            </a:extLst>
          </p:cNvPr>
          <p:cNvSpPr/>
          <p:nvPr/>
        </p:nvSpPr>
        <p:spPr>
          <a:xfrm>
            <a:off x="9940560" y="1899240"/>
            <a:ext cx="100540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siz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="" xmlns:a16="http://schemas.microsoft.com/office/drawing/2014/main" id="{9BBCC232-19F7-4532-9C24-D7D2037EF4E7}"/>
              </a:ext>
            </a:extLst>
          </p:cNvPr>
          <p:cNvSpPr/>
          <p:nvPr/>
        </p:nvSpPr>
        <p:spPr>
          <a:xfrm>
            <a:off x="9870830" y="5426703"/>
            <a:ext cx="111601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giz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="" xmlns:a16="http://schemas.microsoft.com/office/drawing/2014/main" id="{5976A134-8EDF-4FFB-BB3C-3A7B12E0352D}"/>
              </a:ext>
            </a:extLst>
          </p:cNvPr>
          <p:cNvSpPr/>
          <p:nvPr/>
        </p:nvSpPr>
        <p:spPr>
          <a:xfrm>
            <a:off x="11470328" y="6490547"/>
            <a:ext cx="7216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/ 8</a:t>
            </a:r>
          </a:p>
        </p:txBody>
      </p:sp>
    </p:spTree>
    <p:extLst>
      <p:ext uri="{BB962C8B-B14F-4D97-AF65-F5344CB8AC3E}">
        <p14:creationId xmlns:p14="http://schemas.microsoft.com/office/powerpoint/2010/main" val="351992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40764" y="131113"/>
            <a:ext cx="120738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bol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AEB5967F-CFD0-49CE-A783-618C007D7A02}"/>
              </a:ext>
            </a:extLst>
          </p:cNvPr>
          <p:cNvSpPr/>
          <p:nvPr/>
        </p:nvSpPr>
        <p:spPr>
          <a:xfrm>
            <a:off x="4035023" y="5426703"/>
            <a:ext cx="125226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soy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="" xmlns:a16="http://schemas.microsoft.com/office/drawing/2014/main" id="{81154216-A548-4062-915E-0015F8FDD761}"/>
              </a:ext>
            </a:extLst>
          </p:cNvPr>
          <p:cNvSpPr/>
          <p:nvPr/>
        </p:nvSpPr>
        <p:spPr>
          <a:xfrm>
            <a:off x="9863616" y="3663218"/>
            <a:ext cx="123142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sor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496687BF-9673-47F2-B229-AD132ADA1476}"/>
              </a:ext>
            </a:extLst>
          </p:cNvPr>
          <p:cNvSpPr/>
          <p:nvPr/>
        </p:nvSpPr>
        <p:spPr>
          <a:xfrm>
            <a:off x="1166486" y="1899731"/>
            <a:ext cx="121700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gol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8BC2A6F4-87FF-4C86-9A6E-AD187E11C21D}"/>
              </a:ext>
            </a:extLst>
          </p:cNvPr>
          <p:cNvSpPr/>
          <p:nvPr/>
        </p:nvSpPr>
        <p:spPr>
          <a:xfrm>
            <a:off x="1190456" y="3668349"/>
            <a:ext cx="110799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kol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="" xmlns:a16="http://schemas.microsoft.com/office/drawing/2014/main" id="{196C745B-A0FF-416F-8F0F-EFFCE34946B1}"/>
              </a:ext>
            </a:extLst>
          </p:cNvPr>
          <p:cNvSpPr/>
          <p:nvPr/>
        </p:nvSpPr>
        <p:spPr>
          <a:xfrm>
            <a:off x="1228201" y="5426702"/>
            <a:ext cx="115608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yol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="" xmlns:a16="http://schemas.microsoft.com/office/drawing/2014/main" id="{86B941A7-7BBF-45D9-BC5B-8D17D55BDF6C}"/>
              </a:ext>
            </a:extLst>
          </p:cNvPr>
          <p:cNvSpPr/>
          <p:nvPr/>
        </p:nvSpPr>
        <p:spPr>
          <a:xfrm>
            <a:off x="4009375" y="131113"/>
            <a:ext cx="135325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boy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="" xmlns:a16="http://schemas.microsoft.com/office/drawing/2014/main" id="{3417FCF1-B0A0-443B-8B53-5746E2E7665B}"/>
              </a:ext>
            </a:extLst>
          </p:cNvPr>
          <p:cNvSpPr/>
          <p:nvPr/>
        </p:nvSpPr>
        <p:spPr>
          <a:xfrm>
            <a:off x="4078304" y="1899731"/>
            <a:ext cx="121539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toy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="" xmlns:a16="http://schemas.microsoft.com/office/drawing/2014/main" id="{58FAEE08-572F-4DC4-88FE-D451843A3CF1}"/>
              </a:ext>
            </a:extLst>
          </p:cNvPr>
          <p:cNvSpPr/>
          <p:nvPr/>
        </p:nvSpPr>
        <p:spPr>
          <a:xfrm>
            <a:off x="4027809" y="3657601"/>
            <a:ext cx="135325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doy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="" xmlns:a16="http://schemas.microsoft.com/office/drawing/2014/main" id="{C03AC6BC-FB8B-4214-8489-FEBDE245871B}"/>
              </a:ext>
            </a:extLst>
          </p:cNvPr>
          <p:cNvSpPr/>
          <p:nvPr/>
        </p:nvSpPr>
        <p:spPr>
          <a:xfrm>
            <a:off x="6975769" y="136243"/>
            <a:ext cx="121058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coş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="" xmlns:a16="http://schemas.microsoft.com/office/drawing/2014/main" id="{F2FE1CC4-0E3E-4370-B23B-38BB8F5F1768}"/>
              </a:ext>
            </a:extLst>
          </p:cNvPr>
          <p:cNvSpPr/>
          <p:nvPr/>
        </p:nvSpPr>
        <p:spPr>
          <a:xfrm>
            <a:off x="6926075" y="1899731"/>
            <a:ext cx="128112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boş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="" xmlns:a16="http://schemas.microsoft.com/office/drawing/2014/main" id="{D32308E9-7039-49C5-B209-90FEB528323B}"/>
              </a:ext>
            </a:extLst>
          </p:cNvPr>
          <p:cNvSpPr/>
          <p:nvPr/>
        </p:nvSpPr>
        <p:spPr>
          <a:xfrm>
            <a:off x="7023859" y="3657602"/>
            <a:ext cx="118173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koş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="" xmlns:a16="http://schemas.microsoft.com/office/drawing/2014/main" id="{EE945009-F984-4635-A143-C92D821F170D}"/>
              </a:ext>
            </a:extLst>
          </p:cNvPr>
          <p:cNvSpPr/>
          <p:nvPr/>
        </p:nvSpPr>
        <p:spPr>
          <a:xfrm>
            <a:off x="7023859" y="5426703"/>
            <a:ext cx="1301959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hoş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="" xmlns:a16="http://schemas.microsoft.com/office/drawing/2014/main" id="{6D3D332A-8C75-4EE2-A713-F5D56716A2C3}"/>
              </a:ext>
            </a:extLst>
          </p:cNvPr>
          <p:cNvSpPr/>
          <p:nvPr/>
        </p:nvSpPr>
        <p:spPr>
          <a:xfrm>
            <a:off x="9914911" y="131112"/>
            <a:ext cx="123303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kor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="" xmlns:a16="http://schemas.microsoft.com/office/drawing/2014/main" id="{8185617C-1F3E-4193-9F43-CF5E015D7FB0}"/>
              </a:ext>
            </a:extLst>
          </p:cNvPr>
          <p:cNvSpPr/>
          <p:nvPr/>
        </p:nvSpPr>
        <p:spPr>
          <a:xfrm>
            <a:off x="9940560" y="1899240"/>
            <a:ext cx="113524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lor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="" xmlns:a16="http://schemas.microsoft.com/office/drawing/2014/main" id="{9BBCC232-19F7-4532-9C24-D7D2037EF4E7}"/>
              </a:ext>
            </a:extLst>
          </p:cNvPr>
          <p:cNvSpPr/>
          <p:nvPr/>
        </p:nvSpPr>
        <p:spPr>
          <a:xfrm>
            <a:off x="9870830" y="5426703"/>
            <a:ext cx="154401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mor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="" xmlns:a16="http://schemas.microsoft.com/office/drawing/2014/main" id="{87F1A56A-DBF6-4CC0-82F2-7A3A864BD737}"/>
              </a:ext>
            </a:extLst>
          </p:cNvPr>
          <p:cNvSpPr/>
          <p:nvPr/>
        </p:nvSpPr>
        <p:spPr>
          <a:xfrm>
            <a:off x="11470328" y="6490547"/>
            <a:ext cx="7216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/ 8</a:t>
            </a:r>
          </a:p>
        </p:txBody>
      </p:sp>
    </p:spTree>
    <p:extLst>
      <p:ext uri="{BB962C8B-B14F-4D97-AF65-F5344CB8AC3E}">
        <p14:creationId xmlns:p14="http://schemas.microsoft.com/office/powerpoint/2010/main" val="199837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Dikdörtgen 246"/>
          <p:cNvSpPr/>
          <p:nvPr/>
        </p:nvSpPr>
        <p:spPr>
          <a:xfrm>
            <a:off x="0" y="161508"/>
            <a:ext cx="79721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Yönerge : </a:t>
            </a:r>
            <a:r>
              <a:rPr lang="tr-T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Sözcükleri yukarıdan aşağı hızlı bir şekilde okuyalım.</a:t>
            </a:r>
          </a:p>
        </p:txBody>
      </p:sp>
      <p:sp>
        <p:nvSpPr>
          <p:cNvPr id="248" name="Başlat">
            <a:hlinkClick r:id="" action="ppaction://hlinkshowjump?jump=nextslide"/>
          </p:cNvPr>
          <p:cNvSpPr/>
          <p:nvPr/>
        </p:nvSpPr>
        <p:spPr>
          <a:xfrm>
            <a:off x="5504957" y="3182862"/>
            <a:ext cx="1182086" cy="49227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Başlat</a:t>
            </a:r>
          </a:p>
        </p:txBody>
      </p:sp>
      <p:sp>
        <p:nvSpPr>
          <p:cNvPr id="4" name="Başlat">
            <a:extLst>
              <a:ext uri="{FF2B5EF4-FFF2-40B4-BE49-F238E27FC236}">
                <a16:creationId xmlns="" xmlns:a16="http://schemas.microsoft.com/office/drawing/2014/main" id="{18655020-3B5E-4621-9203-D7B82F7A2069}"/>
              </a:ext>
            </a:extLst>
          </p:cNvPr>
          <p:cNvSpPr/>
          <p:nvPr/>
        </p:nvSpPr>
        <p:spPr>
          <a:xfrm>
            <a:off x="5316064" y="2061635"/>
            <a:ext cx="1559872" cy="49227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Seviye 1</a:t>
            </a:r>
          </a:p>
        </p:txBody>
      </p:sp>
    </p:spTree>
    <p:extLst>
      <p:ext uri="{BB962C8B-B14F-4D97-AF65-F5344CB8AC3E}">
        <p14:creationId xmlns:p14="http://schemas.microsoft.com/office/powerpoint/2010/main" val="254139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40764" y="131113"/>
            <a:ext cx="120738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böl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AEB5967F-CFD0-49CE-A783-618C007D7A02}"/>
              </a:ext>
            </a:extLst>
          </p:cNvPr>
          <p:cNvSpPr/>
          <p:nvPr/>
        </p:nvSpPr>
        <p:spPr>
          <a:xfrm>
            <a:off x="4035023" y="5426703"/>
            <a:ext cx="120417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sök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="" xmlns:a16="http://schemas.microsoft.com/office/drawing/2014/main" id="{81154216-A548-4062-915E-0015F8FDD761}"/>
              </a:ext>
            </a:extLst>
          </p:cNvPr>
          <p:cNvSpPr/>
          <p:nvPr/>
        </p:nvSpPr>
        <p:spPr>
          <a:xfrm>
            <a:off x="9863616" y="3663218"/>
            <a:ext cx="124745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köz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496687BF-9673-47F2-B229-AD132ADA1476}"/>
              </a:ext>
            </a:extLst>
          </p:cNvPr>
          <p:cNvSpPr/>
          <p:nvPr/>
        </p:nvSpPr>
        <p:spPr>
          <a:xfrm>
            <a:off x="1166486" y="1899731"/>
            <a:ext cx="111280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çöl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8BC2A6F4-87FF-4C86-9A6E-AD187E11C21D}"/>
              </a:ext>
            </a:extLst>
          </p:cNvPr>
          <p:cNvSpPr/>
          <p:nvPr/>
        </p:nvSpPr>
        <p:spPr>
          <a:xfrm>
            <a:off x="1190456" y="3668349"/>
            <a:ext cx="121700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göl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="" xmlns:a16="http://schemas.microsoft.com/office/drawing/2014/main" id="{196C745B-A0FF-416F-8F0F-EFFCE34946B1}"/>
              </a:ext>
            </a:extLst>
          </p:cNvPr>
          <p:cNvSpPr/>
          <p:nvPr/>
        </p:nvSpPr>
        <p:spPr>
          <a:xfrm>
            <a:off x="1228201" y="5426702"/>
            <a:ext cx="120738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döl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="" xmlns:a16="http://schemas.microsoft.com/office/drawing/2014/main" id="{86B941A7-7BBF-45D9-BC5B-8D17D55BDF6C}"/>
              </a:ext>
            </a:extLst>
          </p:cNvPr>
          <p:cNvSpPr/>
          <p:nvPr/>
        </p:nvSpPr>
        <p:spPr>
          <a:xfrm>
            <a:off x="4009375" y="131113"/>
            <a:ext cx="131478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gök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="" xmlns:a16="http://schemas.microsoft.com/office/drawing/2014/main" id="{3417FCF1-B0A0-443B-8B53-5746E2E7665B}"/>
              </a:ext>
            </a:extLst>
          </p:cNvPr>
          <p:cNvSpPr/>
          <p:nvPr/>
        </p:nvSpPr>
        <p:spPr>
          <a:xfrm>
            <a:off x="4078304" y="1899731"/>
            <a:ext cx="1205779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kök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="" xmlns:a16="http://schemas.microsoft.com/office/drawing/2014/main" id="{58FAEE08-572F-4DC4-88FE-D451843A3CF1}"/>
              </a:ext>
            </a:extLst>
          </p:cNvPr>
          <p:cNvSpPr/>
          <p:nvPr/>
        </p:nvSpPr>
        <p:spPr>
          <a:xfrm>
            <a:off x="4027809" y="3657601"/>
            <a:ext cx="130516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dök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="" xmlns:a16="http://schemas.microsoft.com/office/drawing/2014/main" id="{C03AC6BC-FB8B-4214-8489-FEBDE245871B}"/>
              </a:ext>
            </a:extLst>
          </p:cNvPr>
          <p:cNvSpPr/>
          <p:nvPr/>
        </p:nvSpPr>
        <p:spPr>
          <a:xfrm>
            <a:off x="6975769" y="136243"/>
            <a:ext cx="125964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fön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="" xmlns:a16="http://schemas.microsoft.com/office/drawing/2014/main" id="{F2FE1CC4-0E3E-4370-B23B-38BB8F5F1768}"/>
              </a:ext>
            </a:extLst>
          </p:cNvPr>
          <p:cNvSpPr/>
          <p:nvPr/>
        </p:nvSpPr>
        <p:spPr>
          <a:xfrm>
            <a:off x="6926075" y="1899731"/>
            <a:ext cx="137249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yön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="" xmlns:a16="http://schemas.microsoft.com/office/drawing/2014/main" id="{D32308E9-7039-49C5-B209-90FEB528323B}"/>
              </a:ext>
            </a:extLst>
          </p:cNvPr>
          <p:cNvSpPr/>
          <p:nvPr/>
        </p:nvSpPr>
        <p:spPr>
          <a:xfrm>
            <a:off x="7023859" y="3657602"/>
            <a:ext cx="132279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sön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="" xmlns:a16="http://schemas.microsoft.com/office/drawing/2014/main" id="{EE945009-F984-4635-A143-C92D821F170D}"/>
              </a:ext>
            </a:extLst>
          </p:cNvPr>
          <p:cNvSpPr/>
          <p:nvPr/>
        </p:nvSpPr>
        <p:spPr>
          <a:xfrm>
            <a:off x="7023859" y="5426703"/>
            <a:ext cx="142378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dön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="" xmlns:a16="http://schemas.microsoft.com/office/drawing/2014/main" id="{6D3D332A-8C75-4EE2-A713-F5D56716A2C3}"/>
              </a:ext>
            </a:extLst>
          </p:cNvPr>
          <p:cNvSpPr/>
          <p:nvPr/>
        </p:nvSpPr>
        <p:spPr>
          <a:xfrm>
            <a:off x="9806709" y="131112"/>
            <a:ext cx="125226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çöz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="" xmlns:a16="http://schemas.microsoft.com/office/drawing/2014/main" id="{8185617C-1F3E-4193-9F43-CF5E015D7FB0}"/>
              </a:ext>
            </a:extLst>
          </p:cNvPr>
          <p:cNvSpPr/>
          <p:nvPr/>
        </p:nvSpPr>
        <p:spPr>
          <a:xfrm>
            <a:off x="9754611" y="1894108"/>
            <a:ext cx="135646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göz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="" xmlns:a16="http://schemas.microsoft.com/office/drawing/2014/main" id="{9BBCC232-19F7-4532-9C24-D7D2037EF4E7}"/>
              </a:ext>
            </a:extLst>
          </p:cNvPr>
          <p:cNvSpPr/>
          <p:nvPr/>
        </p:nvSpPr>
        <p:spPr>
          <a:xfrm>
            <a:off x="9870830" y="5426703"/>
            <a:ext cx="124585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söz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="" xmlns:a16="http://schemas.microsoft.com/office/drawing/2014/main" id="{906F8FEB-0979-483C-A789-A01652C51456}"/>
              </a:ext>
            </a:extLst>
          </p:cNvPr>
          <p:cNvSpPr/>
          <p:nvPr/>
        </p:nvSpPr>
        <p:spPr>
          <a:xfrm>
            <a:off x="11470328" y="6490547"/>
            <a:ext cx="7216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/ 8</a:t>
            </a:r>
          </a:p>
        </p:txBody>
      </p:sp>
    </p:spTree>
    <p:extLst>
      <p:ext uri="{BB962C8B-B14F-4D97-AF65-F5344CB8AC3E}">
        <p14:creationId xmlns:p14="http://schemas.microsoft.com/office/powerpoint/2010/main" val="239027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40764" y="131113"/>
            <a:ext cx="138211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buz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AEB5967F-CFD0-49CE-A783-618C007D7A02}"/>
              </a:ext>
            </a:extLst>
          </p:cNvPr>
          <p:cNvSpPr/>
          <p:nvPr/>
        </p:nvSpPr>
        <p:spPr>
          <a:xfrm>
            <a:off x="4035023" y="5426703"/>
            <a:ext cx="114326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kul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="" xmlns:a16="http://schemas.microsoft.com/office/drawing/2014/main" id="{81154216-A548-4062-915E-0015F8FDD761}"/>
              </a:ext>
            </a:extLst>
          </p:cNvPr>
          <p:cNvSpPr/>
          <p:nvPr/>
        </p:nvSpPr>
        <p:spPr>
          <a:xfrm>
            <a:off x="9998268" y="3662382"/>
            <a:ext cx="121700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kuş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496687BF-9673-47F2-B229-AD132ADA1476}"/>
              </a:ext>
            </a:extLst>
          </p:cNvPr>
          <p:cNvSpPr/>
          <p:nvPr/>
        </p:nvSpPr>
        <p:spPr>
          <a:xfrm>
            <a:off x="1166486" y="1899731"/>
            <a:ext cx="124425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tuz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8BC2A6F4-87FF-4C86-9A6E-AD187E11C21D}"/>
              </a:ext>
            </a:extLst>
          </p:cNvPr>
          <p:cNvSpPr/>
          <p:nvPr/>
        </p:nvSpPr>
        <p:spPr>
          <a:xfrm>
            <a:off x="1190456" y="3668349"/>
            <a:ext cx="159370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muz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="" xmlns:a16="http://schemas.microsoft.com/office/drawing/2014/main" id="{196C745B-A0FF-416F-8F0F-EFFCE34946B1}"/>
              </a:ext>
            </a:extLst>
          </p:cNvPr>
          <p:cNvSpPr/>
          <p:nvPr/>
        </p:nvSpPr>
        <p:spPr>
          <a:xfrm>
            <a:off x="1228201" y="5426702"/>
            <a:ext cx="126829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kur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="" xmlns:a16="http://schemas.microsoft.com/office/drawing/2014/main" id="{86B941A7-7BBF-45D9-BC5B-8D17D55BDF6C}"/>
              </a:ext>
            </a:extLst>
          </p:cNvPr>
          <p:cNvSpPr/>
          <p:nvPr/>
        </p:nvSpPr>
        <p:spPr>
          <a:xfrm>
            <a:off x="4009375" y="131113"/>
            <a:ext cx="126669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sur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="" xmlns:a16="http://schemas.microsoft.com/office/drawing/2014/main" id="{3417FCF1-B0A0-443B-8B53-5746E2E7665B}"/>
              </a:ext>
            </a:extLst>
          </p:cNvPr>
          <p:cNvSpPr/>
          <p:nvPr/>
        </p:nvSpPr>
        <p:spPr>
          <a:xfrm>
            <a:off x="4078304" y="1899731"/>
            <a:ext cx="136768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dur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="" xmlns:a16="http://schemas.microsoft.com/office/drawing/2014/main" id="{58FAEE08-572F-4DC4-88FE-D451843A3CF1}"/>
              </a:ext>
            </a:extLst>
          </p:cNvPr>
          <p:cNvSpPr/>
          <p:nvPr/>
        </p:nvSpPr>
        <p:spPr>
          <a:xfrm>
            <a:off x="4027809" y="3657601"/>
            <a:ext cx="124264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bul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="" xmlns:a16="http://schemas.microsoft.com/office/drawing/2014/main" id="{C03AC6BC-FB8B-4214-8489-FEBDE245871B}"/>
              </a:ext>
            </a:extLst>
          </p:cNvPr>
          <p:cNvSpPr/>
          <p:nvPr/>
        </p:nvSpPr>
        <p:spPr>
          <a:xfrm>
            <a:off x="7178548" y="136581"/>
            <a:ext cx="124104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pul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="" xmlns:a16="http://schemas.microsoft.com/office/drawing/2014/main" id="{F2FE1CC4-0E3E-4370-B23B-38BB8F5F1768}"/>
              </a:ext>
            </a:extLst>
          </p:cNvPr>
          <p:cNvSpPr/>
          <p:nvPr/>
        </p:nvSpPr>
        <p:spPr>
          <a:xfrm>
            <a:off x="7178548" y="1905345"/>
            <a:ext cx="124264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dul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="" xmlns:a16="http://schemas.microsoft.com/office/drawing/2014/main" id="{D32308E9-7039-49C5-B209-90FEB528323B}"/>
              </a:ext>
            </a:extLst>
          </p:cNvPr>
          <p:cNvSpPr/>
          <p:nvPr/>
        </p:nvSpPr>
        <p:spPr>
          <a:xfrm>
            <a:off x="6868367" y="3657601"/>
            <a:ext cx="186301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mum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="" xmlns:a16="http://schemas.microsoft.com/office/drawing/2014/main" id="{EE945009-F984-4635-A143-C92D821F170D}"/>
              </a:ext>
            </a:extLst>
          </p:cNvPr>
          <p:cNvSpPr/>
          <p:nvPr/>
        </p:nvSpPr>
        <p:spPr>
          <a:xfrm>
            <a:off x="7023859" y="5426703"/>
            <a:ext cx="155202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kum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="" xmlns:a16="http://schemas.microsoft.com/office/drawing/2014/main" id="{6D3D332A-8C75-4EE2-A713-F5D56716A2C3}"/>
              </a:ext>
            </a:extLst>
          </p:cNvPr>
          <p:cNvSpPr/>
          <p:nvPr/>
        </p:nvSpPr>
        <p:spPr>
          <a:xfrm>
            <a:off x="9806709" y="131112"/>
            <a:ext cx="160011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yum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="" xmlns:a16="http://schemas.microsoft.com/office/drawing/2014/main" id="{8185617C-1F3E-4193-9F43-CF5E015D7FB0}"/>
              </a:ext>
            </a:extLst>
          </p:cNvPr>
          <p:cNvSpPr/>
          <p:nvPr/>
        </p:nvSpPr>
        <p:spPr>
          <a:xfrm>
            <a:off x="9943017" y="1894597"/>
            <a:ext cx="117852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tuş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="" xmlns:a16="http://schemas.microsoft.com/office/drawing/2014/main" id="{9BBCC232-19F7-4532-9C24-D7D2037EF4E7}"/>
              </a:ext>
            </a:extLst>
          </p:cNvPr>
          <p:cNvSpPr/>
          <p:nvPr/>
        </p:nvSpPr>
        <p:spPr>
          <a:xfrm>
            <a:off x="9943017" y="5425867"/>
            <a:ext cx="131638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duş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="" xmlns:a16="http://schemas.microsoft.com/office/drawing/2014/main" id="{1F88C78B-20EF-4520-84DC-97304F05EF08}"/>
              </a:ext>
            </a:extLst>
          </p:cNvPr>
          <p:cNvSpPr/>
          <p:nvPr/>
        </p:nvSpPr>
        <p:spPr>
          <a:xfrm>
            <a:off x="11470328" y="6490547"/>
            <a:ext cx="7216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 / 8</a:t>
            </a:r>
          </a:p>
        </p:txBody>
      </p:sp>
    </p:spTree>
    <p:extLst>
      <p:ext uri="{BB962C8B-B14F-4D97-AF65-F5344CB8AC3E}">
        <p14:creationId xmlns:p14="http://schemas.microsoft.com/office/powerpoint/2010/main" val="299401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40764" y="131113"/>
            <a:ext cx="138211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büz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AEB5967F-CFD0-49CE-A783-618C007D7A02}"/>
              </a:ext>
            </a:extLst>
          </p:cNvPr>
          <p:cNvSpPr/>
          <p:nvPr/>
        </p:nvSpPr>
        <p:spPr>
          <a:xfrm>
            <a:off x="4035023" y="5426703"/>
            <a:ext cx="110479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tül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="" xmlns:a16="http://schemas.microsoft.com/office/drawing/2014/main" id="{81154216-A548-4062-915E-0015F8FDD761}"/>
              </a:ext>
            </a:extLst>
          </p:cNvPr>
          <p:cNvSpPr/>
          <p:nvPr/>
        </p:nvSpPr>
        <p:spPr>
          <a:xfrm>
            <a:off x="9806709" y="3657600"/>
            <a:ext cx="146867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gün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496687BF-9673-47F2-B229-AD132ADA1476}"/>
              </a:ext>
            </a:extLst>
          </p:cNvPr>
          <p:cNvSpPr/>
          <p:nvPr/>
        </p:nvSpPr>
        <p:spPr>
          <a:xfrm>
            <a:off x="1166486" y="1899731"/>
            <a:ext cx="138211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düz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8BC2A6F4-87FF-4C86-9A6E-AD187E11C21D}"/>
              </a:ext>
            </a:extLst>
          </p:cNvPr>
          <p:cNvSpPr/>
          <p:nvPr/>
        </p:nvSpPr>
        <p:spPr>
          <a:xfrm>
            <a:off x="1190456" y="3668349"/>
            <a:ext cx="128112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süz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="" xmlns:a16="http://schemas.microsoft.com/office/drawing/2014/main" id="{196C745B-A0FF-416F-8F0F-EFFCE34946B1}"/>
              </a:ext>
            </a:extLst>
          </p:cNvPr>
          <p:cNvSpPr/>
          <p:nvPr/>
        </p:nvSpPr>
        <p:spPr>
          <a:xfrm>
            <a:off x="1228201" y="5426702"/>
            <a:ext cx="139172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güz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="" xmlns:a16="http://schemas.microsoft.com/office/drawing/2014/main" id="{86B941A7-7BBF-45D9-BC5B-8D17D55BDF6C}"/>
              </a:ext>
            </a:extLst>
          </p:cNvPr>
          <p:cNvSpPr/>
          <p:nvPr/>
        </p:nvSpPr>
        <p:spPr>
          <a:xfrm>
            <a:off x="4009375" y="131113"/>
            <a:ext cx="133081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yüz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="" xmlns:a16="http://schemas.microsoft.com/office/drawing/2014/main" id="{3417FCF1-B0A0-443B-8B53-5746E2E7665B}"/>
              </a:ext>
            </a:extLst>
          </p:cNvPr>
          <p:cNvSpPr/>
          <p:nvPr/>
        </p:nvSpPr>
        <p:spPr>
          <a:xfrm>
            <a:off x="4078304" y="1899731"/>
            <a:ext cx="125226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gül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="" xmlns:a16="http://schemas.microsoft.com/office/drawing/2014/main" id="{58FAEE08-572F-4DC4-88FE-D451843A3CF1}"/>
              </a:ext>
            </a:extLst>
          </p:cNvPr>
          <p:cNvSpPr/>
          <p:nvPr/>
        </p:nvSpPr>
        <p:spPr>
          <a:xfrm>
            <a:off x="4027809" y="3657601"/>
            <a:ext cx="114326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kül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="" xmlns:a16="http://schemas.microsoft.com/office/drawing/2014/main" id="{C03AC6BC-FB8B-4214-8489-FEBDE245871B}"/>
              </a:ext>
            </a:extLst>
          </p:cNvPr>
          <p:cNvSpPr/>
          <p:nvPr/>
        </p:nvSpPr>
        <p:spPr>
          <a:xfrm>
            <a:off x="6884799" y="126371"/>
            <a:ext cx="137730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gür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="" xmlns:a16="http://schemas.microsoft.com/office/drawing/2014/main" id="{F2FE1CC4-0E3E-4370-B23B-38BB8F5F1768}"/>
              </a:ext>
            </a:extLst>
          </p:cNvPr>
          <p:cNvSpPr/>
          <p:nvPr/>
        </p:nvSpPr>
        <p:spPr>
          <a:xfrm>
            <a:off x="6871798" y="1905683"/>
            <a:ext cx="138852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hür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="" xmlns:a16="http://schemas.microsoft.com/office/drawing/2014/main" id="{D32308E9-7039-49C5-B209-90FEB528323B}"/>
              </a:ext>
            </a:extLst>
          </p:cNvPr>
          <p:cNvSpPr/>
          <p:nvPr/>
        </p:nvSpPr>
        <p:spPr>
          <a:xfrm>
            <a:off x="6868367" y="3657601"/>
            <a:ext cx="126669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sür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="" xmlns:a16="http://schemas.microsoft.com/office/drawing/2014/main" id="{EE945009-F984-4635-A143-C92D821F170D}"/>
              </a:ext>
            </a:extLst>
          </p:cNvPr>
          <p:cNvSpPr/>
          <p:nvPr/>
        </p:nvSpPr>
        <p:spPr>
          <a:xfrm>
            <a:off x="6964772" y="5425867"/>
            <a:ext cx="120257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küt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="" xmlns:a16="http://schemas.microsoft.com/office/drawing/2014/main" id="{6D3D332A-8C75-4EE2-A713-F5D56716A2C3}"/>
              </a:ext>
            </a:extLst>
          </p:cNvPr>
          <p:cNvSpPr/>
          <p:nvPr/>
        </p:nvSpPr>
        <p:spPr>
          <a:xfrm>
            <a:off x="9850266" y="126371"/>
            <a:ext cx="120097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süt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="" xmlns:a16="http://schemas.microsoft.com/office/drawing/2014/main" id="{8185617C-1F3E-4193-9F43-CF5E015D7FB0}"/>
              </a:ext>
            </a:extLst>
          </p:cNvPr>
          <p:cNvSpPr/>
          <p:nvPr/>
        </p:nvSpPr>
        <p:spPr>
          <a:xfrm>
            <a:off x="9801548" y="1894356"/>
            <a:ext cx="145905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dün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="" xmlns:a16="http://schemas.microsoft.com/office/drawing/2014/main" id="{9BBCC232-19F7-4532-9C24-D7D2037EF4E7}"/>
              </a:ext>
            </a:extLst>
          </p:cNvPr>
          <p:cNvSpPr/>
          <p:nvPr/>
        </p:nvSpPr>
        <p:spPr>
          <a:xfrm>
            <a:off x="9869508" y="5425867"/>
            <a:ext cx="140775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yün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="" xmlns:a16="http://schemas.microsoft.com/office/drawing/2014/main" id="{17968BFD-2BCA-4B90-A4D4-82C07D739EF7}"/>
              </a:ext>
            </a:extLst>
          </p:cNvPr>
          <p:cNvSpPr/>
          <p:nvPr/>
        </p:nvSpPr>
        <p:spPr>
          <a:xfrm>
            <a:off x="11470328" y="6490547"/>
            <a:ext cx="7216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 / 8</a:t>
            </a:r>
          </a:p>
        </p:txBody>
      </p:sp>
    </p:spTree>
    <p:extLst>
      <p:ext uri="{BB962C8B-B14F-4D97-AF65-F5344CB8AC3E}">
        <p14:creationId xmlns:p14="http://schemas.microsoft.com/office/powerpoint/2010/main" val="394340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728" y="103201"/>
            <a:ext cx="3410309" cy="2779958"/>
          </a:xfrm>
          <a:prstGeom prst="rect">
            <a:avLst/>
          </a:prstGeom>
        </p:spPr>
      </p:pic>
      <p:sp>
        <p:nvSpPr>
          <p:cNvPr id="5" name="Başlat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805DED57-67F6-4433-8FA0-A40DF0AF8882}"/>
              </a:ext>
            </a:extLst>
          </p:cNvPr>
          <p:cNvSpPr/>
          <p:nvPr/>
        </p:nvSpPr>
        <p:spPr>
          <a:xfrm>
            <a:off x="6321386" y="3182862"/>
            <a:ext cx="1182086" cy="49227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Çıkış</a:t>
            </a:r>
          </a:p>
        </p:txBody>
      </p:sp>
      <p:sp>
        <p:nvSpPr>
          <p:cNvPr id="6" name="Başlat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9343F3EC-B12D-4E00-855E-CF9A809E39C0}"/>
              </a:ext>
            </a:extLst>
          </p:cNvPr>
          <p:cNvSpPr/>
          <p:nvPr/>
        </p:nvSpPr>
        <p:spPr>
          <a:xfrm>
            <a:off x="4802503" y="3182862"/>
            <a:ext cx="1182086" cy="4922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Başa Dön</a:t>
            </a:r>
          </a:p>
        </p:txBody>
      </p:sp>
    </p:spTree>
    <p:extLst>
      <p:ext uri="{BB962C8B-B14F-4D97-AF65-F5344CB8AC3E}">
        <p14:creationId xmlns:p14="http://schemas.microsoft.com/office/powerpoint/2010/main" val="107639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9000"/>
                <a:lumOff val="21000"/>
              </a:schemeClr>
            </a:gs>
            <a:gs pos="100000">
              <a:schemeClr val="tx1">
                <a:lumMod val="10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dow"/>
          <p:cNvSpPr/>
          <p:nvPr/>
        </p:nvSpPr>
        <p:spPr>
          <a:xfrm>
            <a:off x="3223911" y="5172078"/>
            <a:ext cx="6015343" cy="577517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83000"/>
                  <a:lumOff val="17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6" name="School_Board"/>
          <p:cNvGrpSpPr>
            <a:grpSpLocks noChangeAspect="1"/>
          </p:cNvGrpSpPr>
          <p:nvPr/>
        </p:nvGrpSpPr>
        <p:grpSpPr bwMode="auto">
          <a:xfrm>
            <a:off x="2117279" y="1017901"/>
            <a:ext cx="7725398" cy="5280365"/>
            <a:chOff x="0" y="186"/>
            <a:chExt cx="5760" cy="3937"/>
          </a:xfrm>
        </p:grpSpPr>
        <p:sp>
          <p:nvSpPr>
            <p:cNvPr id="8" name="Freeform 1404"/>
            <p:cNvSpPr>
              <a:spLocks/>
            </p:cNvSpPr>
            <p:nvPr/>
          </p:nvSpPr>
          <p:spPr bwMode="auto">
            <a:xfrm>
              <a:off x="64" y="186"/>
              <a:ext cx="5646" cy="3555"/>
            </a:xfrm>
            <a:custGeom>
              <a:avLst/>
              <a:gdLst>
                <a:gd name="T0" fmla="*/ 2438 w 2488"/>
                <a:gd name="T1" fmla="*/ 1446 h 1566"/>
                <a:gd name="T2" fmla="*/ 2317 w 2488"/>
                <a:gd name="T3" fmla="*/ 1566 h 1566"/>
                <a:gd name="T4" fmla="*/ 171 w 2488"/>
                <a:gd name="T5" fmla="*/ 1566 h 1566"/>
                <a:gd name="T6" fmla="*/ 51 w 2488"/>
                <a:gd name="T7" fmla="*/ 1446 h 1566"/>
                <a:gd name="T8" fmla="*/ 0 w 2488"/>
                <a:gd name="T9" fmla="*/ 154 h 1566"/>
                <a:gd name="T10" fmla="*/ 100 w 2488"/>
                <a:gd name="T11" fmla="*/ 16 h 1566"/>
                <a:gd name="T12" fmla="*/ 193 w 2488"/>
                <a:gd name="T13" fmla="*/ 6 h 1566"/>
                <a:gd name="T14" fmla="*/ 2290 w 2488"/>
                <a:gd name="T15" fmla="*/ 6 h 1566"/>
                <a:gd name="T16" fmla="*/ 2386 w 2488"/>
                <a:gd name="T17" fmla="*/ 15 h 1566"/>
                <a:gd name="T18" fmla="*/ 2488 w 2488"/>
                <a:gd name="T19" fmla="*/ 154 h 1566"/>
                <a:gd name="T20" fmla="*/ 2438 w 2488"/>
                <a:gd name="T21" fmla="*/ 1446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8" h="1566">
                  <a:moveTo>
                    <a:pt x="2438" y="1446"/>
                  </a:moveTo>
                  <a:cubicBezTo>
                    <a:pt x="2438" y="1512"/>
                    <a:pt x="2384" y="1566"/>
                    <a:pt x="2317" y="1566"/>
                  </a:cubicBezTo>
                  <a:cubicBezTo>
                    <a:pt x="171" y="1566"/>
                    <a:pt x="171" y="1566"/>
                    <a:pt x="171" y="1566"/>
                  </a:cubicBezTo>
                  <a:cubicBezTo>
                    <a:pt x="105" y="1566"/>
                    <a:pt x="51" y="1512"/>
                    <a:pt x="51" y="144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08"/>
                    <a:pt x="49" y="47"/>
                    <a:pt x="100" y="16"/>
                  </a:cubicBezTo>
                  <a:cubicBezTo>
                    <a:pt x="125" y="1"/>
                    <a:pt x="156" y="6"/>
                    <a:pt x="193" y="6"/>
                  </a:cubicBezTo>
                  <a:cubicBezTo>
                    <a:pt x="2290" y="6"/>
                    <a:pt x="2290" y="6"/>
                    <a:pt x="2290" y="6"/>
                  </a:cubicBezTo>
                  <a:cubicBezTo>
                    <a:pt x="2330" y="6"/>
                    <a:pt x="2362" y="0"/>
                    <a:pt x="2386" y="15"/>
                  </a:cubicBezTo>
                  <a:cubicBezTo>
                    <a:pt x="2438" y="46"/>
                    <a:pt x="2488" y="108"/>
                    <a:pt x="2488" y="154"/>
                  </a:cubicBezTo>
                  <a:lnTo>
                    <a:pt x="2438" y="1446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47000">
                  <a:srgbClr val="723E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405"/>
            <p:cNvSpPr>
              <a:spLocks/>
            </p:cNvSpPr>
            <p:nvPr/>
          </p:nvSpPr>
          <p:spPr bwMode="auto">
            <a:xfrm>
              <a:off x="0" y="245"/>
              <a:ext cx="5760" cy="3878"/>
            </a:xfrm>
            <a:custGeom>
              <a:avLst/>
              <a:gdLst>
                <a:gd name="T0" fmla="*/ 2538 w 2538"/>
                <a:gd name="T1" fmla="*/ 1555 h 1708"/>
                <a:gd name="T2" fmla="*/ 2393 w 2538"/>
                <a:gd name="T3" fmla="*/ 1708 h 1708"/>
                <a:gd name="T4" fmla="*/ 152 w 2538"/>
                <a:gd name="T5" fmla="*/ 1708 h 1708"/>
                <a:gd name="T6" fmla="*/ 0 w 2538"/>
                <a:gd name="T7" fmla="*/ 1555 h 1708"/>
                <a:gd name="T8" fmla="*/ 0 w 2538"/>
                <a:gd name="T9" fmla="*/ 148 h 1708"/>
                <a:gd name="T10" fmla="*/ 152 w 2538"/>
                <a:gd name="T11" fmla="*/ 0 h 1708"/>
                <a:gd name="T12" fmla="*/ 2393 w 2538"/>
                <a:gd name="T13" fmla="*/ 0 h 1708"/>
                <a:gd name="T14" fmla="*/ 2538 w 2538"/>
                <a:gd name="T15" fmla="*/ 148 h 1708"/>
                <a:gd name="T16" fmla="*/ 2538 w 2538"/>
                <a:gd name="T17" fmla="*/ 1555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8" h="1708">
                  <a:moveTo>
                    <a:pt x="2538" y="1555"/>
                  </a:moveTo>
                  <a:cubicBezTo>
                    <a:pt x="2538" y="1625"/>
                    <a:pt x="2463" y="1708"/>
                    <a:pt x="2393" y="1708"/>
                  </a:cubicBezTo>
                  <a:cubicBezTo>
                    <a:pt x="152" y="1708"/>
                    <a:pt x="152" y="1708"/>
                    <a:pt x="152" y="1708"/>
                  </a:cubicBezTo>
                  <a:cubicBezTo>
                    <a:pt x="82" y="1708"/>
                    <a:pt x="0" y="1625"/>
                    <a:pt x="0" y="155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8"/>
                    <a:pt x="82" y="0"/>
                    <a:pt x="152" y="0"/>
                  </a:cubicBezTo>
                  <a:cubicBezTo>
                    <a:pt x="2393" y="0"/>
                    <a:pt x="2393" y="0"/>
                    <a:pt x="2393" y="0"/>
                  </a:cubicBezTo>
                  <a:cubicBezTo>
                    <a:pt x="2463" y="0"/>
                    <a:pt x="2538" y="78"/>
                    <a:pt x="2538" y="148"/>
                  </a:cubicBezTo>
                  <a:lnTo>
                    <a:pt x="2538" y="1555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100000">
                  <a:srgbClr val="8640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406"/>
            <p:cNvSpPr>
              <a:spLocks/>
            </p:cNvSpPr>
            <p:nvPr/>
          </p:nvSpPr>
          <p:spPr bwMode="auto">
            <a:xfrm>
              <a:off x="34" y="277"/>
              <a:ext cx="5690" cy="3814"/>
            </a:xfrm>
            <a:custGeom>
              <a:avLst/>
              <a:gdLst>
                <a:gd name="T0" fmla="*/ 2507 w 2507"/>
                <a:gd name="T1" fmla="*/ 1529 h 1680"/>
                <a:gd name="T2" fmla="*/ 2364 w 2507"/>
                <a:gd name="T3" fmla="*/ 1680 h 1680"/>
                <a:gd name="T4" fmla="*/ 151 w 2507"/>
                <a:gd name="T5" fmla="*/ 1680 h 1680"/>
                <a:gd name="T6" fmla="*/ 0 w 2507"/>
                <a:gd name="T7" fmla="*/ 1529 h 1680"/>
                <a:gd name="T8" fmla="*/ 0 w 2507"/>
                <a:gd name="T9" fmla="*/ 146 h 1680"/>
                <a:gd name="T10" fmla="*/ 151 w 2507"/>
                <a:gd name="T11" fmla="*/ 0 h 1680"/>
                <a:gd name="T12" fmla="*/ 2364 w 2507"/>
                <a:gd name="T13" fmla="*/ 0 h 1680"/>
                <a:gd name="T14" fmla="*/ 2507 w 2507"/>
                <a:gd name="T15" fmla="*/ 146 h 1680"/>
                <a:gd name="T16" fmla="*/ 2507 w 2507"/>
                <a:gd name="T17" fmla="*/ 152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7" h="1680">
                  <a:moveTo>
                    <a:pt x="2507" y="1529"/>
                  </a:moveTo>
                  <a:cubicBezTo>
                    <a:pt x="2507" y="1598"/>
                    <a:pt x="2433" y="1680"/>
                    <a:pt x="2364" y="1680"/>
                  </a:cubicBezTo>
                  <a:cubicBezTo>
                    <a:pt x="151" y="1680"/>
                    <a:pt x="151" y="1680"/>
                    <a:pt x="151" y="1680"/>
                  </a:cubicBezTo>
                  <a:cubicBezTo>
                    <a:pt x="82" y="1680"/>
                    <a:pt x="0" y="1598"/>
                    <a:pt x="0" y="152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77"/>
                    <a:pt x="82" y="0"/>
                    <a:pt x="151" y="0"/>
                  </a:cubicBezTo>
                  <a:cubicBezTo>
                    <a:pt x="2364" y="0"/>
                    <a:pt x="2364" y="0"/>
                    <a:pt x="2364" y="0"/>
                  </a:cubicBezTo>
                  <a:cubicBezTo>
                    <a:pt x="2433" y="0"/>
                    <a:pt x="2507" y="77"/>
                    <a:pt x="2507" y="146"/>
                  </a:cubicBezTo>
                  <a:lnTo>
                    <a:pt x="2507" y="1529"/>
                  </a:lnTo>
                  <a:close/>
                </a:path>
              </a:pathLst>
            </a:custGeom>
            <a:gradFill>
              <a:gsLst>
                <a:gs pos="100000">
                  <a:srgbClr val="D89850"/>
                </a:gs>
                <a:gs pos="0">
                  <a:srgbClr val="F1BC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407"/>
            <p:cNvSpPr>
              <a:spLocks/>
            </p:cNvSpPr>
            <p:nvPr/>
          </p:nvSpPr>
          <p:spPr bwMode="auto">
            <a:xfrm>
              <a:off x="168" y="756"/>
              <a:ext cx="186" cy="3013"/>
            </a:xfrm>
            <a:custGeom>
              <a:avLst/>
              <a:gdLst>
                <a:gd name="T0" fmla="*/ 10 w 82"/>
                <a:gd name="T1" fmla="*/ 1028 h 1327"/>
                <a:gd name="T2" fmla="*/ 46 w 82"/>
                <a:gd name="T3" fmla="*/ 1316 h 1327"/>
                <a:gd name="T4" fmla="*/ 49 w 82"/>
                <a:gd name="T5" fmla="*/ 1298 h 1327"/>
                <a:gd name="T6" fmla="*/ 33 w 82"/>
                <a:gd name="T7" fmla="*/ 1148 h 1327"/>
                <a:gd name="T8" fmla="*/ 21 w 82"/>
                <a:gd name="T9" fmla="*/ 990 h 1327"/>
                <a:gd name="T10" fmla="*/ 23 w 82"/>
                <a:gd name="T11" fmla="*/ 624 h 1327"/>
                <a:gd name="T12" fmla="*/ 37 w 82"/>
                <a:gd name="T13" fmla="*/ 341 h 1327"/>
                <a:gd name="T14" fmla="*/ 43 w 82"/>
                <a:gd name="T15" fmla="*/ 96 h 1327"/>
                <a:gd name="T16" fmla="*/ 61 w 82"/>
                <a:gd name="T17" fmla="*/ 374 h 1327"/>
                <a:gd name="T18" fmla="*/ 68 w 82"/>
                <a:gd name="T19" fmla="*/ 754 h 1327"/>
                <a:gd name="T20" fmla="*/ 47 w 82"/>
                <a:gd name="T21" fmla="*/ 934 h 1327"/>
                <a:gd name="T22" fmla="*/ 54 w 82"/>
                <a:gd name="T23" fmla="*/ 1095 h 1327"/>
                <a:gd name="T24" fmla="*/ 67 w 82"/>
                <a:gd name="T25" fmla="*/ 1217 h 1327"/>
                <a:gd name="T26" fmla="*/ 71 w 82"/>
                <a:gd name="T27" fmla="*/ 1214 h 1327"/>
                <a:gd name="T28" fmla="*/ 67 w 82"/>
                <a:gd name="T29" fmla="*/ 1057 h 1327"/>
                <a:gd name="T30" fmla="*/ 66 w 82"/>
                <a:gd name="T31" fmla="*/ 882 h 1327"/>
                <a:gd name="T32" fmla="*/ 82 w 82"/>
                <a:gd name="T33" fmla="*/ 740 h 1327"/>
                <a:gd name="T34" fmla="*/ 73 w 82"/>
                <a:gd name="T35" fmla="*/ 401 h 1327"/>
                <a:gd name="T36" fmla="*/ 65 w 82"/>
                <a:gd name="T37" fmla="*/ 29 h 1327"/>
                <a:gd name="T38" fmla="*/ 45 w 82"/>
                <a:gd name="T39" fmla="*/ 5 h 1327"/>
                <a:gd name="T40" fmla="*/ 21 w 82"/>
                <a:gd name="T41" fmla="*/ 295 h 1327"/>
                <a:gd name="T42" fmla="*/ 11 w 82"/>
                <a:gd name="T43" fmla="*/ 604 h 1327"/>
                <a:gd name="T44" fmla="*/ 10 w 82"/>
                <a:gd name="T45" fmla="*/ 1028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1327">
                  <a:moveTo>
                    <a:pt x="10" y="1028"/>
                  </a:moveTo>
                  <a:cubicBezTo>
                    <a:pt x="16" y="1116"/>
                    <a:pt x="14" y="1239"/>
                    <a:pt x="46" y="1316"/>
                  </a:cubicBezTo>
                  <a:cubicBezTo>
                    <a:pt x="51" y="1327"/>
                    <a:pt x="52" y="1310"/>
                    <a:pt x="49" y="1298"/>
                  </a:cubicBezTo>
                  <a:cubicBezTo>
                    <a:pt x="39" y="1256"/>
                    <a:pt x="36" y="1200"/>
                    <a:pt x="33" y="1148"/>
                  </a:cubicBezTo>
                  <a:cubicBezTo>
                    <a:pt x="30" y="1095"/>
                    <a:pt x="23" y="1043"/>
                    <a:pt x="21" y="990"/>
                  </a:cubicBezTo>
                  <a:cubicBezTo>
                    <a:pt x="16" y="855"/>
                    <a:pt x="14" y="758"/>
                    <a:pt x="23" y="624"/>
                  </a:cubicBezTo>
                  <a:cubicBezTo>
                    <a:pt x="30" y="506"/>
                    <a:pt x="42" y="460"/>
                    <a:pt x="37" y="341"/>
                  </a:cubicBezTo>
                  <a:cubicBezTo>
                    <a:pt x="34" y="281"/>
                    <a:pt x="16" y="152"/>
                    <a:pt x="43" y="96"/>
                  </a:cubicBezTo>
                  <a:cubicBezTo>
                    <a:pt x="47" y="215"/>
                    <a:pt x="60" y="254"/>
                    <a:pt x="61" y="374"/>
                  </a:cubicBezTo>
                  <a:cubicBezTo>
                    <a:pt x="63" y="496"/>
                    <a:pt x="72" y="628"/>
                    <a:pt x="68" y="754"/>
                  </a:cubicBezTo>
                  <a:cubicBezTo>
                    <a:pt x="66" y="814"/>
                    <a:pt x="46" y="874"/>
                    <a:pt x="47" y="934"/>
                  </a:cubicBezTo>
                  <a:cubicBezTo>
                    <a:pt x="48" y="995"/>
                    <a:pt x="53" y="1034"/>
                    <a:pt x="54" y="1095"/>
                  </a:cubicBezTo>
                  <a:cubicBezTo>
                    <a:pt x="56" y="1175"/>
                    <a:pt x="60" y="1139"/>
                    <a:pt x="67" y="1217"/>
                  </a:cubicBezTo>
                  <a:cubicBezTo>
                    <a:pt x="71" y="1214"/>
                    <a:pt x="71" y="1214"/>
                    <a:pt x="71" y="1214"/>
                  </a:cubicBezTo>
                  <a:cubicBezTo>
                    <a:pt x="63" y="1127"/>
                    <a:pt x="69" y="1146"/>
                    <a:pt x="67" y="1057"/>
                  </a:cubicBezTo>
                  <a:cubicBezTo>
                    <a:pt x="66" y="990"/>
                    <a:pt x="56" y="948"/>
                    <a:pt x="66" y="882"/>
                  </a:cubicBezTo>
                  <a:cubicBezTo>
                    <a:pt x="75" y="827"/>
                    <a:pt x="82" y="797"/>
                    <a:pt x="82" y="740"/>
                  </a:cubicBezTo>
                  <a:cubicBezTo>
                    <a:pt x="81" y="622"/>
                    <a:pt x="73" y="518"/>
                    <a:pt x="73" y="401"/>
                  </a:cubicBezTo>
                  <a:cubicBezTo>
                    <a:pt x="73" y="275"/>
                    <a:pt x="71" y="155"/>
                    <a:pt x="65" y="29"/>
                  </a:cubicBezTo>
                  <a:cubicBezTo>
                    <a:pt x="64" y="22"/>
                    <a:pt x="50" y="0"/>
                    <a:pt x="45" y="5"/>
                  </a:cubicBezTo>
                  <a:cubicBezTo>
                    <a:pt x="6" y="52"/>
                    <a:pt x="18" y="228"/>
                    <a:pt x="21" y="295"/>
                  </a:cubicBezTo>
                  <a:cubicBezTo>
                    <a:pt x="27" y="424"/>
                    <a:pt x="19" y="476"/>
                    <a:pt x="11" y="604"/>
                  </a:cubicBezTo>
                  <a:cubicBezTo>
                    <a:pt x="1" y="756"/>
                    <a:pt x="0" y="875"/>
                    <a:pt x="10" y="1028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Freeform 1408"/>
            <p:cNvSpPr>
              <a:spLocks/>
            </p:cNvSpPr>
            <p:nvPr/>
          </p:nvSpPr>
          <p:spPr bwMode="auto">
            <a:xfrm>
              <a:off x="361" y="3639"/>
              <a:ext cx="4947" cy="107"/>
            </a:xfrm>
            <a:custGeom>
              <a:avLst/>
              <a:gdLst>
                <a:gd name="T0" fmla="*/ 1817 w 2180"/>
                <a:gd name="T1" fmla="*/ 7 h 47"/>
                <a:gd name="T2" fmla="*/ 1434 w 2180"/>
                <a:gd name="T3" fmla="*/ 8 h 47"/>
                <a:gd name="T4" fmla="*/ 666 w 2180"/>
                <a:gd name="T5" fmla="*/ 14 h 47"/>
                <a:gd name="T6" fmla="*/ 307 w 2180"/>
                <a:gd name="T7" fmla="*/ 3 h 47"/>
                <a:gd name="T8" fmla="*/ 18 w 2180"/>
                <a:gd name="T9" fmla="*/ 31 h 47"/>
                <a:gd name="T10" fmla="*/ 0 w 2180"/>
                <a:gd name="T11" fmla="*/ 47 h 47"/>
                <a:gd name="T12" fmla="*/ 307 w 2180"/>
                <a:gd name="T13" fmla="*/ 16 h 47"/>
                <a:gd name="T14" fmla="*/ 641 w 2180"/>
                <a:gd name="T15" fmla="*/ 27 h 47"/>
                <a:gd name="T16" fmla="*/ 1351 w 2180"/>
                <a:gd name="T17" fmla="*/ 22 h 47"/>
                <a:gd name="T18" fmla="*/ 1735 w 2180"/>
                <a:gd name="T19" fmla="*/ 20 h 47"/>
                <a:gd name="T20" fmla="*/ 2180 w 2180"/>
                <a:gd name="T21" fmla="*/ 15 h 47"/>
                <a:gd name="T22" fmla="*/ 2167 w 2180"/>
                <a:gd name="T23" fmla="*/ 4 h 47"/>
                <a:gd name="T24" fmla="*/ 1817 w 2180"/>
                <a:gd name="T25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0" h="47">
                  <a:moveTo>
                    <a:pt x="1817" y="7"/>
                  </a:moveTo>
                  <a:cubicBezTo>
                    <a:pt x="1689" y="6"/>
                    <a:pt x="1561" y="6"/>
                    <a:pt x="1434" y="8"/>
                  </a:cubicBezTo>
                  <a:cubicBezTo>
                    <a:pt x="1299" y="9"/>
                    <a:pt x="801" y="17"/>
                    <a:pt x="666" y="14"/>
                  </a:cubicBezTo>
                  <a:cubicBezTo>
                    <a:pt x="546" y="12"/>
                    <a:pt x="427" y="0"/>
                    <a:pt x="307" y="3"/>
                  </a:cubicBezTo>
                  <a:cubicBezTo>
                    <a:pt x="208" y="4"/>
                    <a:pt x="113" y="19"/>
                    <a:pt x="18" y="3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2" y="35"/>
                    <a:pt x="201" y="19"/>
                    <a:pt x="307" y="16"/>
                  </a:cubicBezTo>
                  <a:cubicBezTo>
                    <a:pt x="418" y="12"/>
                    <a:pt x="530" y="23"/>
                    <a:pt x="641" y="27"/>
                  </a:cubicBezTo>
                  <a:cubicBezTo>
                    <a:pt x="756" y="31"/>
                    <a:pt x="1235" y="25"/>
                    <a:pt x="1351" y="22"/>
                  </a:cubicBezTo>
                  <a:cubicBezTo>
                    <a:pt x="1479" y="20"/>
                    <a:pt x="1607" y="20"/>
                    <a:pt x="1735" y="20"/>
                  </a:cubicBezTo>
                  <a:cubicBezTo>
                    <a:pt x="1884" y="20"/>
                    <a:pt x="2032" y="18"/>
                    <a:pt x="2180" y="15"/>
                  </a:cubicBezTo>
                  <a:cubicBezTo>
                    <a:pt x="2175" y="11"/>
                    <a:pt x="2171" y="8"/>
                    <a:pt x="2167" y="4"/>
                  </a:cubicBezTo>
                  <a:cubicBezTo>
                    <a:pt x="2050" y="8"/>
                    <a:pt x="1934" y="7"/>
                    <a:pt x="1817" y="7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409"/>
            <p:cNvSpPr>
              <a:spLocks/>
            </p:cNvSpPr>
            <p:nvPr/>
          </p:nvSpPr>
          <p:spPr bwMode="auto">
            <a:xfrm>
              <a:off x="377" y="579"/>
              <a:ext cx="5172" cy="3283"/>
            </a:xfrm>
            <a:custGeom>
              <a:avLst/>
              <a:gdLst>
                <a:gd name="T0" fmla="*/ 2231 w 2279"/>
                <a:gd name="T1" fmla="*/ 686 h 1446"/>
                <a:gd name="T2" fmla="*/ 2213 w 2279"/>
                <a:gd name="T3" fmla="*/ 243 h 1446"/>
                <a:gd name="T4" fmla="*/ 2228 w 2279"/>
                <a:gd name="T5" fmla="*/ 0 h 1446"/>
                <a:gd name="T6" fmla="*/ 2218 w 2279"/>
                <a:gd name="T7" fmla="*/ 9 h 1446"/>
                <a:gd name="T8" fmla="*/ 2080 w 2279"/>
                <a:gd name="T9" fmla="*/ 9 h 1446"/>
                <a:gd name="T10" fmla="*/ 734 w 2279"/>
                <a:gd name="T11" fmla="*/ 15 h 1446"/>
                <a:gd name="T12" fmla="*/ 193 w 2279"/>
                <a:gd name="T13" fmla="*/ 17 h 1446"/>
                <a:gd name="T14" fmla="*/ 0 w 2279"/>
                <a:gd name="T15" fmla="*/ 21 h 1446"/>
                <a:gd name="T16" fmla="*/ 15 w 2279"/>
                <a:gd name="T17" fmla="*/ 34 h 1446"/>
                <a:gd name="T18" fmla="*/ 133 w 2279"/>
                <a:gd name="T19" fmla="*/ 32 h 1446"/>
                <a:gd name="T20" fmla="*/ 681 w 2279"/>
                <a:gd name="T21" fmla="*/ 25 h 1446"/>
                <a:gd name="T22" fmla="*/ 1586 w 2279"/>
                <a:gd name="T23" fmla="*/ 39 h 1446"/>
                <a:gd name="T24" fmla="*/ 2133 w 2279"/>
                <a:gd name="T25" fmla="*/ 22 h 1446"/>
                <a:gd name="T26" fmla="*/ 2210 w 2279"/>
                <a:gd name="T27" fmla="*/ 22 h 1446"/>
                <a:gd name="T28" fmla="*/ 2215 w 2279"/>
                <a:gd name="T29" fmla="*/ 17 h 1446"/>
                <a:gd name="T30" fmla="*/ 2204 w 2279"/>
                <a:gd name="T31" fmla="*/ 168 h 1446"/>
                <a:gd name="T32" fmla="*/ 2216 w 2279"/>
                <a:gd name="T33" fmla="*/ 626 h 1446"/>
                <a:gd name="T34" fmla="*/ 2219 w 2279"/>
                <a:gd name="T35" fmla="*/ 853 h 1446"/>
                <a:gd name="T36" fmla="*/ 2215 w 2279"/>
                <a:gd name="T37" fmla="*/ 990 h 1446"/>
                <a:gd name="T38" fmla="*/ 2209 w 2279"/>
                <a:gd name="T39" fmla="*/ 1095 h 1446"/>
                <a:gd name="T40" fmla="*/ 2221 w 2279"/>
                <a:gd name="T41" fmla="*/ 1194 h 1446"/>
                <a:gd name="T42" fmla="*/ 2225 w 2279"/>
                <a:gd name="T43" fmla="*/ 1337 h 1446"/>
                <a:gd name="T44" fmla="*/ 2229 w 2279"/>
                <a:gd name="T45" fmla="*/ 1408 h 1446"/>
                <a:gd name="T46" fmla="*/ 2274 w 2279"/>
                <a:gd name="T47" fmla="*/ 1446 h 1446"/>
                <a:gd name="T48" fmla="*/ 2278 w 2279"/>
                <a:gd name="T49" fmla="*/ 1351 h 1446"/>
                <a:gd name="T50" fmla="*/ 2228 w 2279"/>
                <a:gd name="T51" fmla="*/ 1141 h 1446"/>
                <a:gd name="T52" fmla="*/ 2231 w 2279"/>
                <a:gd name="T53" fmla="*/ 913 h 1446"/>
                <a:gd name="T54" fmla="*/ 2231 w 2279"/>
                <a:gd name="T55" fmla="*/ 686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79" h="1446">
                  <a:moveTo>
                    <a:pt x="2231" y="686"/>
                  </a:moveTo>
                  <a:cubicBezTo>
                    <a:pt x="2227" y="514"/>
                    <a:pt x="2209" y="415"/>
                    <a:pt x="2213" y="243"/>
                  </a:cubicBezTo>
                  <a:cubicBezTo>
                    <a:pt x="2215" y="163"/>
                    <a:pt x="2216" y="88"/>
                    <a:pt x="2228" y="0"/>
                  </a:cubicBezTo>
                  <a:cubicBezTo>
                    <a:pt x="2225" y="3"/>
                    <a:pt x="2221" y="6"/>
                    <a:pt x="2218" y="9"/>
                  </a:cubicBezTo>
                  <a:cubicBezTo>
                    <a:pt x="2172" y="8"/>
                    <a:pt x="2127" y="8"/>
                    <a:pt x="2080" y="9"/>
                  </a:cubicBezTo>
                  <a:cubicBezTo>
                    <a:pt x="1749" y="17"/>
                    <a:pt x="1065" y="36"/>
                    <a:pt x="734" y="15"/>
                  </a:cubicBezTo>
                  <a:cubicBezTo>
                    <a:pt x="552" y="4"/>
                    <a:pt x="375" y="12"/>
                    <a:pt x="193" y="17"/>
                  </a:cubicBezTo>
                  <a:cubicBezTo>
                    <a:pt x="129" y="18"/>
                    <a:pt x="64" y="20"/>
                    <a:pt x="0" y="21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54" y="33"/>
                    <a:pt x="94" y="32"/>
                    <a:pt x="133" y="32"/>
                  </a:cubicBezTo>
                  <a:cubicBezTo>
                    <a:pt x="314" y="27"/>
                    <a:pt x="501" y="15"/>
                    <a:pt x="681" y="25"/>
                  </a:cubicBezTo>
                  <a:cubicBezTo>
                    <a:pt x="862" y="36"/>
                    <a:pt x="1404" y="43"/>
                    <a:pt x="1586" y="39"/>
                  </a:cubicBezTo>
                  <a:cubicBezTo>
                    <a:pt x="1769" y="34"/>
                    <a:pt x="1951" y="24"/>
                    <a:pt x="2133" y="22"/>
                  </a:cubicBezTo>
                  <a:cubicBezTo>
                    <a:pt x="2159" y="21"/>
                    <a:pt x="2184" y="21"/>
                    <a:pt x="2210" y="22"/>
                  </a:cubicBezTo>
                  <a:cubicBezTo>
                    <a:pt x="2215" y="17"/>
                    <a:pt x="2215" y="17"/>
                    <a:pt x="2215" y="17"/>
                  </a:cubicBezTo>
                  <a:cubicBezTo>
                    <a:pt x="2209" y="68"/>
                    <a:pt x="2206" y="120"/>
                    <a:pt x="2204" y="168"/>
                  </a:cubicBezTo>
                  <a:cubicBezTo>
                    <a:pt x="2193" y="354"/>
                    <a:pt x="2209" y="441"/>
                    <a:pt x="2216" y="626"/>
                  </a:cubicBezTo>
                  <a:cubicBezTo>
                    <a:pt x="2219" y="713"/>
                    <a:pt x="2220" y="766"/>
                    <a:pt x="2219" y="853"/>
                  </a:cubicBezTo>
                  <a:cubicBezTo>
                    <a:pt x="2218" y="899"/>
                    <a:pt x="2216" y="944"/>
                    <a:pt x="2215" y="990"/>
                  </a:cubicBezTo>
                  <a:cubicBezTo>
                    <a:pt x="2214" y="1033"/>
                    <a:pt x="2206" y="1051"/>
                    <a:pt x="2209" y="1095"/>
                  </a:cubicBezTo>
                  <a:cubicBezTo>
                    <a:pt x="2211" y="1128"/>
                    <a:pt x="2217" y="1161"/>
                    <a:pt x="2221" y="1194"/>
                  </a:cubicBezTo>
                  <a:cubicBezTo>
                    <a:pt x="2227" y="1240"/>
                    <a:pt x="2223" y="1289"/>
                    <a:pt x="2225" y="1337"/>
                  </a:cubicBezTo>
                  <a:cubicBezTo>
                    <a:pt x="2226" y="1361"/>
                    <a:pt x="2227" y="1384"/>
                    <a:pt x="2229" y="1408"/>
                  </a:cubicBezTo>
                  <a:cubicBezTo>
                    <a:pt x="2234" y="1413"/>
                    <a:pt x="2269" y="1441"/>
                    <a:pt x="2274" y="1446"/>
                  </a:cubicBezTo>
                  <a:cubicBezTo>
                    <a:pt x="2272" y="1424"/>
                    <a:pt x="2279" y="1373"/>
                    <a:pt x="2278" y="1351"/>
                  </a:cubicBezTo>
                  <a:cubicBezTo>
                    <a:pt x="2274" y="1277"/>
                    <a:pt x="2238" y="1214"/>
                    <a:pt x="2228" y="1141"/>
                  </a:cubicBezTo>
                  <a:cubicBezTo>
                    <a:pt x="2216" y="1059"/>
                    <a:pt x="2228" y="996"/>
                    <a:pt x="2231" y="913"/>
                  </a:cubicBezTo>
                  <a:cubicBezTo>
                    <a:pt x="2234" y="826"/>
                    <a:pt x="2233" y="772"/>
                    <a:pt x="2231" y="68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Freeform 1410"/>
            <p:cNvSpPr>
              <a:spLocks/>
            </p:cNvSpPr>
            <p:nvPr/>
          </p:nvSpPr>
          <p:spPr bwMode="auto">
            <a:xfrm>
              <a:off x="456" y="649"/>
              <a:ext cx="4936" cy="3058"/>
            </a:xfrm>
            <a:custGeom>
              <a:avLst/>
              <a:gdLst>
                <a:gd name="T0" fmla="*/ 2142 w 2175"/>
                <a:gd name="T1" fmla="*/ 13 h 1347"/>
                <a:gd name="T2" fmla="*/ 2037 w 2175"/>
                <a:gd name="T3" fmla="*/ 10 h 1347"/>
                <a:gd name="T4" fmla="*/ 1280 w 2175"/>
                <a:gd name="T5" fmla="*/ 28 h 1347"/>
                <a:gd name="T6" fmla="*/ 512 w 2175"/>
                <a:gd name="T7" fmla="*/ 6 h 1347"/>
                <a:gd name="T8" fmla="*/ 157 w 2175"/>
                <a:gd name="T9" fmla="*/ 15 h 1347"/>
                <a:gd name="T10" fmla="*/ 0 w 2175"/>
                <a:gd name="T11" fmla="*/ 21 h 1347"/>
                <a:gd name="T12" fmla="*/ 14 w 2175"/>
                <a:gd name="T13" fmla="*/ 34 h 1347"/>
                <a:gd name="T14" fmla="*/ 51 w 2175"/>
                <a:gd name="T15" fmla="*/ 32 h 1347"/>
                <a:gd name="T16" fmla="*/ 261 w 2175"/>
                <a:gd name="T17" fmla="*/ 26 h 1347"/>
                <a:gd name="T18" fmla="*/ 463 w 2175"/>
                <a:gd name="T19" fmla="*/ 19 h 1347"/>
                <a:gd name="T20" fmla="*/ 1227 w 2175"/>
                <a:gd name="T21" fmla="*/ 41 h 1347"/>
                <a:gd name="T22" fmla="*/ 2037 w 2175"/>
                <a:gd name="T23" fmla="*/ 23 h 1347"/>
                <a:gd name="T24" fmla="*/ 2136 w 2175"/>
                <a:gd name="T25" fmla="*/ 26 h 1347"/>
                <a:gd name="T26" fmla="*/ 2142 w 2175"/>
                <a:gd name="T27" fmla="*/ 21 h 1347"/>
                <a:gd name="T28" fmla="*/ 2139 w 2175"/>
                <a:gd name="T29" fmla="*/ 117 h 1347"/>
                <a:gd name="T30" fmla="*/ 2148 w 2175"/>
                <a:gd name="T31" fmla="*/ 324 h 1347"/>
                <a:gd name="T32" fmla="*/ 2151 w 2175"/>
                <a:gd name="T33" fmla="*/ 531 h 1347"/>
                <a:gd name="T34" fmla="*/ 2152 w 2175"/>
                <a:gd name="T35" fmla="*/ 784 h 1347"/>
                <a:gd name="T36" fmla="*/ 2159 w 2175"/>
                <a:gd name="T37" fmla="*/ 1062 h 1347"/>
                <a:gd name="T38" fmla="*/ 2147 w 2175"/>
                <a:gd name="T39" fmla="*/ 1329 h 1347"/>
                <a:gd name="T40" fmla="*/ 2147 w 2175"/>
                <a:gd name="T41" fmla="*/ 1334 h 1347"/>
                <a:gd name="T42" fmla="*/ 2161 w 2175"/>
                <a:gd name="T43" fmla="*/ 1347 h 1347"/>
                <a:gd name="T44" fmla="*/ 2160 w 2175"/>
                <a:gd name="T45" fmla="*/ 1329 h 1347"/>
                <a:gd name="T46" fmla="*/ 2171 w 2175"/>
                <a:gd name="T47" fmla="*/ 1081 h 1347"/>
                <a:gd name="T48" fmla="*/ 2167 w 2175"/>
                <a:gd name="T49" fmla="*/ 846 h 1347"/>
                <a:gd name="T50" fmla="*/ 2164 w 2175"/>
                <a:gd name="T51" fmla="*/ 592 h 1347"/>
                <a:gd name="T52" fmla="*/ 2154 w 2175"/>
                <a:gd name="T53" fmla="*/ 176 h 1347"/>
                <a:gd name="T54" fmla="*/ 2157 w 2175"/>
                <a:gd name="T55" fmla="*/ 0 h 1347"/>
                <a:gd name="T56" fmla="*/ 2142 w 2175"/>
                <a:gd name="T57" fmla="*/ 13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5" h="1347">
                  <a:moveTo>
                    <a:pt x="2142" y="13"/>
                  </a:moveTo>
                  <a:cubicBezTo>
                    <a:pt x="2107" y="12"/>
                    <a:pt x="2072" y="11"/>
                    <a:pt x="2037" y="10"/>
                  </a:cubicBezTo>
                  <a:cubicBezTo>
                    <a:pt x="1781" y="0"/>
                    <a:pt x="1534" y="30"/>
                    <a:pt x="1280" y="28"/>
                  </a:cubicBezTo>
                  <a:cubicBezTo>
                    <a:pt x="1143" y="27"/>
                    <a:pt x="647" y="7"/>
                    <a:pt x="512" y="6"/>
                  </a:cubicBezTo>
                  <a:cubicBezTo>
                    <a:pt x="394" y="4"/>
                    <a:pt x="275" y="12"/>
                    <a:pt x="157" y="15"/>
                  </a:cubicBezTo>
                  <a:cubicBezTo>
                    <a:pt x="105" y="16"/>
                    <a:pt x="52" y="19"/>
                    <a:pt x="0" y="2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6" y="33"/>
                    <a:pt x="38" y="33"/>
                    <a:pt x="51" y="32"/>
                  </a:cubicBezTo>
                  <a:cubicBezTo>
                    <a:pt x="121" y="28"/>
                    <a:pt x="191" y="29"/>
                    <a:pt x="261" y="26"/>
                  </a:cubicBezTo>
                  <a:cubicBezTo>
                    <a:pt x="328" y="24"/>
                    <a:pt x="395" y="19"/>
                    <a:pt x="463" y="19"/>
                  </a:cubicBezTo>
                  <a:cubicBezTo>
                    <a:pt x="597" y="18"/>
                    <a:pt x="1093" y="38"/>
                    <a:pt x="1227" y="41"/>
                  </a:cubicBezTo>
                  <a:cubicBezTo>
                    <a:pt x="1499" y="46"/>
                    <a:pt x="1764" y="13"/>
                    <a:pt x="2037" y="23"/>
                  </a:cubicBezTo>
                  <a:cubicBezTo>
                    <a:pt x="2070" y="24"/>
                    <a:pt x="2103" y="25"/>
                    <a:pt x="2136" y="26"/>
                  </a:cubicBezTo>
                  <a:cubicBezTo>
                    <a:pt x="2142" y="21"/>
                    <a:pt x="2142" y="21"/>
                    <a:pt x="2142" y="21"/>
                  </a:cubicBezTo>
                  <a:cubicBezTo>
                    <a:pt x="2139" y="53"/>
                    <a:pt x="2138" y="85"/>
                    <a:pt x="2139" y="117"/>
                  </a:cubicBezTo>
                  <a:cubicBezTo>
                    <a:pt x="2139" y="194"/>
                    <a:pt x="2144" y="248"/>
                    <a:pt x="2148" y="324"/>
                  </a:cubicBezTo>
                  <a:cubicBezTo>
                    <a:pt x="2153" y="417"/>
                    <a:pt x="2152" y="439"/>
                    <a:pt x="2151" y="531"/>
                  </a:cubicBezTo>
                  <a:cubicBezTo>
                    <a:pt x="2151" y="627"/>
                    <a:pt x="2151" y="689"/>
                    <a:pt x="2152" y="784"/>
                  </a:cubicBezTo>
                  <a:cubicBezTo>
                    <a:pt x="2154" y="884"/>
                    <a:pt x="2161" y="962"/>
                    <a:pt x="2159" y="1062"/>
                  </a:cubicBezTo>
                  <a:cubicBezTo>
                    <a:pt x="2156" y="1151"/>
                    <a:pt x="2145" y="1240"/>
                    <a:pt x="2147" y="1329"/>
                  </a:cubicBezTo>
                  <a:cubicBezTo>
                    <a:pt x="2147" y="1331"/>
                    <a:pt x="2147" y="1333"/>
                    <a:pt x="2147" y="1334"/>
                  </a:cubicBezTo>
                  <a:cubicBezTo>
                    <a:pt x="2151" y="1338"/>
                    <a:pt x="2156" y="1343"/>
                    <a:pt x="2161" y="1347"/>
                  </a:cubicBezTo>
                  <a:cubicBezTo>
                    <a:pt x="2161" y="1341"/>
                    <a:pt x="2160" y="1335"/>
                    <a:pt x="2160" y="1329"/>
                  </a:cubicBezTo>
                  <a:cubicBezTo>
                    <a:pt x="2156" y="1247"/>
                    <a:pt x="2167" y="1163"/>
                    <a:pt x="2171" y="1081"/>
                  </a:cubicBezTo>
                  <a:cubicBezTo>
                    <a:pt x="2175" y="995"/>
                    <a:pt x="2169" y="932"/>
                    <a:pt x="2167" y="846"/>
                  </a:cubicBezTo>
                  <a:cubicBezTo>
                    <a:pt x="2164" y="750"/>
                    <a:pt x="2164" y="688"/>
                    <a:pt x="2164" y="592"/>
                  </a:cubicBezTo>
                  <a:cubicBezTo>
                    <a:pt x="2165" y="429"/>
                    <a:pt x="2161" y="339"/>
                    <a:pt x="2154" y="176"/>
                  </a:cubicBezTo>
                  <a:cubicBezTo>
                    <a:pt x="2151" y="109"/>
                    <a:pt x="2151" y="64"/>
                    <a:pt x="2157" y="0"/>
                  </a:cubicBezTo>
                  <a:cubicBezTo>
                    <a:pt x="2152" y="5"/>
                    <a:pt x="2147" y="9"/>
                    <a:pt x="2142" y="1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Freeform 1411"/>
            <p:cNvSpPr>
              <a:spLocks/>
            </p:cNvSpPr>
            <p:nvPr/>
          </p:nvSpPr>
          <p:spPr bwMode="auto">
            <a:xfrm>
              <a:off x="347" y="617"/>
              <a:ext cx="89" cy="3102"/>
            </a:xfrm>
            <a:custGeom>
              <a:avLst/>
              <a:gdLst>
                <a:gd name="T0" fmla="*/ 5 w 39"/>
                <a:gd name="T1" fmla="*/ 0 h 1366"/>
                <a:gd name="T2" fmla="*/ 5 w 39"/>
                <a:gd name="T3" fmla="*/ 127 h 1366"/>
                <a:gd name="T4" fmla="*/ 11 w 39"/>
                <a:gd name="T5" fmla="*/ 754 h 1366"/>
                <a:gd name="T6" fmla="*/ 13 w 39"/>
                <a:gd name="T7" fmla="*/ 1113 h 1366"/>
                <a:gd name="T8" fmla="*/ 18 w 39"/>
                <a:gd name="T9" fmla="*/ 1313 h 1366"/>
                <a:gd name="T10" fmla="*/ 19 w 39"/>
                <a:gd name="T11" fmla="*/ 1366 h 1366"/>
                <a:gd name="T12" fmla="*/ 32 w 39"/>
                <a:gd name="T13" fmla="*/ 1354 h 1366"/>
                <a:gd name="T14" fmla="*/ 27 w 39"/>
                <a:gd name="T15" fmla="*/ 1157 h 1366"/>
                <a:gd name="T16" fmla="*/ 21 w 39"/>
                <a:gd name="T17" fmla="*/ 793 h 1366"/>
                <a:gd name="T18" fmla="*/ 35 w 39"/>
                <a:gd name="T19" fmla="*/ 462 h 1366"/>
                <a:gd name="T20" fmla="*/ 18 w 39"/>
                <a:gd name="T21" fmla="*/ 87 h 1366"/>
                <a:gd name="T22" fmla="*/ 18 w 39"/>
                <a:gd name="T23" fmla="*/ 13 h 1366"/>
                <a:gd name="T24" fmla="*/ 5 w 39"/>
                <a:gd name="T25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366">
                  <a:moveTo>
                    <a:pt x="5" y="0"/>
                  </a:moveTo>
                  <a:cubicBezTo>
                    <a:pt x="4" y="42"/>
                    <a:pt x="4" y="84"/>
                    <a:pt x="5" y="127"/>
                  </a:cubicBezTo>
                  <a:cubicBezTo>
                    <a:pt x="13" y="373"/>
                    <a:pt x="31" y="508"/>
                    <a:pt x="11" y="754"/>
                  </a:cubicBezTo>
                  <a:cubicBezTo>
                    <a:pt x="0" y="889"/>
                    <a:pt x="8" y="977"/>
                    <a:pt x="13" y="1113"/>
                  </a:cubicBezTo>
                  <a:cubicBezTo>
                    <a:pt x="15" y="1180"/>
                    <a:pt x="17" y="1246"/>
                    <a:pt x="18" y="1313"/>
                  </a:cubicBezTo>
                  <a:cubicBezTo>
                    <a:pt x="19" y="1331"/>
                    <a:pt x="19" y="1348"/>
                    <a:pt x="19" y="1366"/>
                  </a:cubicBezTo>
                  <a:cubicBezTo>
                    <a:pt x="32" y="1354"/>
                    <a:pt x="32" y="1354"/>
                    <a:pt x="32" y="1354"/>
                  </a:cubicBezTo>
                  <a:cubicBezTo>
                    <a:pt x="31" y="1289"/>
                    <a:pt x="29" y="1223"/>
                    <a:pt x="27" y="1157"/>
                  </a:cubicBezTo>
                  <a:cubicBezTo>
                    <a:pt x="23" y="1023"/>
                    <a:pt x="11" y="927"/>
                    <a:pt x="21" y="793"/>
                  </a:cubicBezTo>
                  <a:cubicBezTo>
                    <a:pt x="31" y="659"/>
                    <a:pt x="39" y="598"/>
                    <a:pt x="35" y="462"/>
                  </a:cubicBezTo>
                  <a:cubicBezTo>
                    <a:pt x="30" y="326"/>
                    <a:pt x="20" y="224"/>
                    <a:pt x="18" y="87"/>
                  </a:cubicBezTo>
                  <a:cubicBezTo>
                    <a:pt x="17" y="62"/>
                    <a:pt x="17" y="37"/>
                    <a:pt x="18" y="1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Freeform 1412"/>
            <p:cNvSpPr>
              <a:spLocks/>
            </p:cNvSpPr>
            <p:nvPr/>
          </p:nvSpPr>
          <p:spPr bwMode="auto">
            <a:xfrm>
              <a:off x="200" y="1970"/>
              <a:ext cx="129" cy="1533"/>
            </a:xfrm>
            <a:custGeom>
              <a:avLst/>
              <a:gdLst>
                <a:gd name="T0" fmla="*/ 38 w 57"/>
                <a:gd name="T1" fmla="*/ 306 h 675"/>
                <a:gd name="T2" fmla="*/ 39 w 57"/>
                <a:gd name="T3" fmla="*/ 23 h 675"/>
                <a:gd name="T4" fmla="*/ 23 w 57"/>
                <a:gd name="T5" fmla="*/ 11 h 675"/>
                <a:gd name="T6" fmla="*/ 5 w 57"/>
                <a:gd name="T7" fmla="*/ 328 h 675"/>
                <a:gd name="T8" fmla="*/ 16 w 57"/>
                <a:gd name="T9" fmla="*/ 503 h 675"/>
                <a:gd name="T10" fmla="*/ 27 w 57"/>
                <a:gd name="T11" fmla="*/ 662 h 675"/>
                <a:gd name="T12" fmla="*/ 40 w 57"/>
                <a:gd name="T13" fmla="*/ 657 h 675"/>
                <a:gd name="T14" fmla="*/ 28 w 57"/>
                <a:gd name="T15" fmla="*/ 464 h 675"/>
                <a:gd name="T16" fmla="*/ 18 w 57"/>
                <a:gd name="T17" fmla="*/ 307 h 675"/>
                <a:gd name="T18" fmla="*/ 28 w 57"/>
                <a:gd name="T19" fmla="*/ 62 h 675"/>
                <a:gd name="T20" fmla="*/ 31 w 57"/>
                <a:gd name="T21" fmla="*/ 303 h 675"/>
                <a:gd name="T22" fmla="*/ 38 w 57"/>
                <a:gd name="T23" fmla="*/ 306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675">
                  <a:moveTo>
                    <a:pt x="38" y="306"/>
                  </a:moveTo>
                  <a:cubicBezTo>
                    <a:pt x="57" y="175"/>
                    <a:pt x="56" y="158"/>
                    <a:pt x="39" y="23"/>
                  </a:cubicBezTo>
                  <a:cubicBezTo>
                    <a:pt x="37" y="11"/>
                    <a:pt x="24" y="0"/>
                    <a:pt x="23" y="11"/>
                  </a:cubicBezTo>
                  <a:cubicBezTo>
                    <a:pt x="11" y="138"/>
                    <a:pt x="0" y="198"/>
                    <a:pt x="5" y="328"/>
                  </a:cubicBezTo>
                  <a:cubicBezTo>
                    <a:pt x="8" y="393"/>
                    <a:pt x="14" y="437"/>
                    <a:pt x="16" y="503"/>
                  </a:cubicBezTo>
                  <a:cubicBezTo>
                    <a:pt x="18" y="557"/>
                    <a:pt x="20" y="609"/>
                    <a:pt x="27" y="662"/>
                  </a:cubicBezTo>
                  <a:cubicBezTo>
                    <a:pt x="29" y="675"/>
                    <a:pt x="41" y="670"/>
                    <a:pt x="40" y="657"/>
                  </a:cubicBezTo>
                  <a:cubicBezTo>
                    <a:pt x="32" y="593"/>
                    <a:pt x="30" y="528"/>
                    <a:pt x="28" y="464"/>
                  </a:cubicBezTo>
                  <a:cubicBezTo>
                    <a:pt x="26" y="404"/>
                    <a:pt x="19" y="367"/>
                    <a:pt x="18" y="307"/>
                  </a:cubicBezTo>
                  <a:cubicBezTo>
                    <a:pt x="17" y="214"/>
                    <a:pt x="24" y="154"/>
                    <a:pt x="28" y="62"/>
                  </a:cubicBezTo>
                  <a:cubicBezTo>
                    <a:pt x="38" y="169"/>
                    <a:pt x="46" y="199"/>
                    <a:pt x="31" y="303"/>
                  </a:cubicBezTo>
                  <a:cubicBezTo>
                    <a:pt x="30" y="316"/>
                    <a:pt x="36" y="319"/>
                    <a:pt x="38" y="30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Freeform 1413"/>
            <p:cNvSpPr>
              <a:spLocks/>
            </p:cNvSpPr>
            <p:nvPr/>
          </p:nvSpPr>
          <p:spPr bwMode="auto">
            <a:xfrm>
              <a:off x="315" y="3980"/>
              <a:ext cx="3638" cy="52"/>
            </a:xfrm>
            <a:custGeom>
              <a:avLst/>
              <a:gdLst>
                <a:gd name="T0" fmla="*/ 645 w 1603"/>
                <a:gd name="T1" fmla="*/ 8 h 23"/>
                <a:gd name="T2" fmla="*/ 0 w 1603"/>
                <a:gd name="T3" fmla="*/ 20 h 23"/>
                <a:gd name="T4" fmla="*/ 27 w 1603"/>
                <a:gd name="T5" fmla="*/ 23 h 23"/>
                <a:gd name="T6" fmla="*/ 564 w 1603"/>
                <a:gd name="T7" fmla="*/ 23 h 23"/>
                <a:gd name="T8" fmla="*/ 645 w 1603"/>
                <a:gd name="T9" fmla="*/ 21 h 23"/>
                <a:gd name="T10" fmla="*/ 1313 w 1603"/>
                <a:gd name="T11" fmla="*/ 23 h 23"/>
                <a:gd name="T12" fmla="*/ 1603 w 1603"/>
                <a:gd name="T13" fmla="*/ 23 h 23"/>
                <a:gd name="T14" fmla="*/ 645 w 1603"/>
                <a:gd name="T1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3" h="23">
                  <a:moveTo>
                    <a:pt x="645" y="8"/>
                  </a:moveTo>
                  <a:cubicBezTo>
                    <a:pt x="431" y="16"/>
                    <a:pt x="216" y="19"/>
                    <a:pt x="0" y="20"/>
                  </a:cubicBezTo>
                  <a:cubicBezTo>
                    <a:pt x="9" y="22"/>
                    <a:pt x="18" y="23"/>
                    <a:pt x="27" y="23"/>
                  </a:cubicBezTo>
                  <a:cubicBezTo>
                    <a:pt x="564" y="23"/>
                    <a:pt x="564" y="23"/>
                    <a:pt x="564" y="23"/>
                  </a:cubicBezTo>
                  <a:cubicBezTo>
                    <a:pt x="591" y="22"/>
                    <a:pt x="618" y="22"/>
                    <a:pt x="645" y="21"/>
                  </a:cubicBezTo>
                  <a:cubicBezTo>
                    <a:pt x="747" y="17"/>
                    <a:pt x="1212" y="19"/>
                    <a:pt x="1313" y="23"/>
                  </a:cubicBezTo>
                  <a:cubicBezTo>
                    <a:pt x="1603" y="23"/>
                    <a:pt x="1603" y="23"/>
                    <a:pt x="1603" y="23"/>
                  </a:cubicBezTo>
                  <a:cubicBezTo>
                    <a:pt x="1405" y="17"/>
                    <a:pt x="846" y="0"/>
                    <a:pt x="645" y="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414"/>
            <p:cNvSpPr>
              <a:spLocks/>
            </p:cNvSpPr>
            <p:nvPr/>
          </p:nvSpPr>
          <p:spPr bwMode="auto">
            <a:xfrm>
              <a:off x="4500" y="3987"/>
              <a:ext cx="1047" cy="45"/>
            </a:xfrm>
            <a:custGeom>
              <a:avLst/>
              <a:gdLst>
                <a:gd name="T0" fmla="*/ 0 w 461"/>
                <a:gd name="T1" fmla="*/ 20 h 20"/>
                <a:gd name="T2" fmla="*/ 214 w 461"/>
                <a:gd name="T3" fmla="*/ 20 h 20"/>
                <a:gd name="T4" fmla="*/ 376 w 461"/>
                <a:gd name="T5" fmla="*/ 13 h 20"/>
                <a:gd name="T6" fmla="*/ 433 w 461"/>
                <a:gd name="T7" fmla="*/ 15 h 20"/>
                <a:gd name="T8" fmla="*/ 461 w 461"/>
                <a:gd name="T9" fmla="*/ 2 h 20"/>
                <a:gd name="T10" fmla="*/ 327 w 461"/>
                <a:gd name="T11" fmla="*/ 0 h 20"/>
                <a:gd name="T12" fmla="*/ 0 w 46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20">
                  <a:moveTo>
                    <a:pt x="0" y="20"/>
                  </a:moveTo>
                  <a:cubicBezTo>
                    <a:pt x="214" y="20"/>
                    <a:pt x="214" y="20"/>
                    <a:pt x="214" y="20"/>
                  </a:cubicBezTo>
                  <a:cubicBezTo>
                    <a:pt x="268" y="16"/>
                    <a:pt x="321" y="13"/>
                    <a:pt x="376" y="13"/>
                  </a:cubicBezTo>
                  <a:cubicBezTo>
                    <a:pt x="395" y="14"/>
                    <a:pt x="414" y="14"/>
                    <a:pt x="433" y="15"/>
                  </a:cubicBezTo>
                  <a:cubicBezTo>
                    <a:pt x="443" y="12"/>
                    <a:pt x="452" y="7"/>
                    <a:pt x="461" y="2"/>
                  </a:cubicBezTo>
                  <a:cubicBezTo>
                    <a:pt x="416" y="1"/>
                    <a:pt x="371" y="0"/>
                    <a:pt x="327" y="0"/>
                  </a:cubicBezTo>
                  <a:cubicBezTo>
                    <a:pt x="217" y="2"/>
                    <a:pt x="110" y="15"/>
                    <a:pt x="0" y="20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415"/>
            <p:cNvSpPr>
              <a:spLocks/>
            </p:cNvSpPr>
            <p:nvPr/>
          </p:nvSpPr>
          <p:spPr bwMode="auto">
            <a:xfrm>
              <a:off x="107" y="540"/>
              <a:ext cx="131" cy="3124"/>
            </a:xfrm>
            <a:custGeom>
              <a:avLst/>
              <a:gdLst>
                <a:gd name="T0" fmla="*/ 25 w 58"/>
                <a:gd name="T1" fmla="*/ 426 h 1376"/>
                <a:gd name="T2" fmla="*/ 22 w 58"/>
                <a:gd name="T3" fmla="*/ 626 h 1376"/>
                <a:gd name="T4" fmla="*/ 2 w 58"/>
                <a:gd name="T5" fmla="*/ 1125 h 1376"/>
                <a:gd name="T6" fmla="*/ 32 w 58"/>
                <a:gd name="T7" fmla="*/ 1344 h 1376"/>
                <a:gd name="T8" fmla="*/ 40 w 58"/>
                <a:gd name="T9" fmla="*/ 1285 h 1376"/>
                <a:gd name="T10" fmla="*/ 14 w 58"/>
                <a:gd name="T11" fmla="*/ 1207 h 1376"/>
                <a:gd name="T12" fmla="*/ 14 w 58"/>
                <a:gd name="T13" fmla="*/ 1047 h 1376"/>
                <a:gd name="T14" fmla="*/ 37 w 58"/>
                <a:gd name="T15" fmla="*/ 566 h 1376"/>
                <a:gd name="T16" fmla="*/ 37 w 58"/>
                <a:gd name="T17" fmla="*/ 366 h 1376"/>
                <a:gd name="T18" fmla="*/ 33 w 58"/>
                <a:gd name="T19" fmla="*/ 149 h 1376"/>
                <a:gd name="T20" fmla="*/ 57 w 58"/>
                <a:gd name="T21" fmla="*/ 55 h 1376"/>
                <a:gd name="T22" fmla="*/ 38 w 58"/>
                <a:gd name="T23" fmla="*/ 5 h 1376"/>
                <a:gd name="T24" fmla="*/ 13 w 58"/>
                <a:gd name="T25" fmla="*/ 31 h 1376"/>
                <a:gd name="T26" fmla="*/ 27 w 58"/>
                <a:gd name="T27" fmla="*/ 97 h 1376"/>
                <a:gd name="T28" fmla="*/ 15 w 58"/>
                <a:gd name="T29" fmla="*/ 195 h 1376"/>
                <a:gd name="T30" fmla="*/ 21 w 58"/>
                <a:gd name="T31" fmla="*/ 300 h 1376"/>
                <a:gd name="T32" fmla="*/ 25 w 58"/>
                <a:gd name="T33" fmla="*/ 42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376">
                  <a:moveTo>
                    <a:pt x="25" y="426"/>
                  </a:moveTo>
                  <a:cubicBezTo>
                    <a:pt x="26" y="513"/>
                    <a:pt x="25" y="540"/>
                    <a:pt x="22" y="626"/>
                  </a:cubicBezTo>
                  <a:cubicBezTo>
                    <a:pt x="15" y="811"/>
                    <a:pt x="6" y="939"/>
                    <a:pt x="2" y="1125"/>
                  </a:cubicBezTo>
                  <a:cubicBezTo>
                    <a:pt x="0" y="1223"/>
                    <a:pt x="19" y="1376"/>
                    <a:pt x="32" y="1344"/>
                  </a:cubicBezTo>
                  <a:cubicBezTo>
                    <a:pt x="35" y="1338"/>
                    <a:pt x="43" y="1303"/>
                    <a:pt x="40" y="1285"/>
                  </a:cubicBezTo>
                  <a:cubicBezTo>
                    <a:pt x="35" y="1257"/>
                    <a:pt x="17" y="1239"/>
                    <a:pt x="14" y="1207"/>
                  </a:cubicBezTo>
                  <a:cubicBezTo>
                    <a:pt x="8" y="1153"/>
                    <a:pt x="16" y="1114"/>
                    <a:pt x="14" y="1047"/>
                  </a:cubicBezTo>
                  <a:cubicBezTo>
                    <a:pt x="10" y="875"/>
                    <a:pt x="33" y="738"/>
                    <a:pt x="37" y="566"/>
                  </a:cubicBezTo>
                  <a:cubicBezTo>
                    <a:pt x="39" y="480"/>
                    <a:pt x="39" y="453"/>
                    <a:pt x="37" y="366"/>
                  </a:cubicBezTo>
                  <a:cubicBezTo>
                    <a:pt x="34" y="283"/>
                    <a:pt x="21" y="232"/>
                    <a:pt x="33" y="149"/>
                  </a:cubicBezTo>
                  <a:cubicBezTo>
                    <a:pt x="42" y="89"/>
                    <a:pt x="55" y="115"/>
                    <a:pt x="57" y="55"/>
                  </a:cubicBezTo>
                  <a:cubicBezTo>
                    <a:pt x="57" y="55"/>
                    <a:pt x="58" y="11"/>
                    <a:pt x="38" y="5"/>
                  </a:cubicBezTo>
                  <a:cubicBezTo>
                    <a:pt x="18" y="0"/>
                    <a:pt x="13" y="31"/>
                    <a:pt x="13" y="31"/>
                  </a:cubicBezTo>
                  <a:cubicBezTo>
                    <a:pt x="12" y="77"/>
                    <a:pt x="33" y="52"/>
                    <a:pt x="27" y="97"/>
                  </a:cubicBezTo>
                  <a:cubicBezTo>
                    <a:pt x="23" y="129"/>
                    <a:pt x="16" y="162"/>
                    <a:pt x="15" y="195"/>
                  </a:cubicBezTo>
                  <a:cubicBezTo>
                    <a:pt x="12" y="239"/>
                    <a:pt x="20" y="257"/>
                    <a:pt x="21" y="300"/>
                  </a:cubicBezTo>
                  <a:cubicBezTo>
                    <a:pt x="22" y="346"/>
                    <a:pt x="24" y="381"/>
                    <a:pt x="25" y="426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Freeform 1416"/>
            <p:cNvSpPr>
              <a:spLocks/>
            </p:cNvSpPr>
            <p:nvPr/>
          </p:nvSpPr>
          <p:spPr bwMode="auto">
            <a:xfrm>
              <a:off x="227" y="324"/>
              <a:ext cx="5295" cy="59"/>
            </a:xfrm>
            <a:custGeom>
              <a:avLst/>
              <a:gdLst>
                <a:gd name="T0" fmla="*/ 374 w 2333"/>
                <a:gd name="T1" fmla="*/ 5 h 26"/>
                <a:gd name="T2" fmla="*/ 1393 w 2333"/>
                <a:gd name="T3" fmla="*/ 15 h 26"/>
                <a:gd name="T4" fmla="*/ 1778 w 2333"/>
                <a:gd name="T5" fmla="*/ 18 h 26"/>
                <a:gd name="T6" fmla="*/ 2123 w 2333"/>
                <a:gd name="T7" fmla="*/ 22 h 26"/>
                <a:gd name="T8" fmla="*/ 2333 w 2333"/>
                <a:gd name="T9" fmla="*/ 12 h 26"/>
                <a:gd name="T10" fmla="*/ 2297 w 2333"/>
                <a:gd name="T11" fmla="*/ 1 h 26"/>
                <a:gd name="T12" fmla="*/ 2098 w 2333"/>
                <a:gd name="T13" fmla="*/ 9 h 26"/>
                <a:gd name="T14" fmla="*/ 1695 w 2333"/>
                <a:gd name="T15" fmla="*/ 3 h 26"/>
                <a:gd name="T16" fmla="*/ 1311 w 2333"/>
                <a:gd name="T17" fmla="*/ 2 h 26"/>
                <a:gd name="T18" fmla="*/ 596 w 2333"/>
                <a:gd name="T19" fmla="*/ 0 h 26"/>
                <a:gd name="T20" fmla="*/ 66 w 2333"/>
                <a:gd name="T21" fmla="*/ 0 h 26"/>
                <a:gd name="T22" fmla="*/ 0 w 2333"/>
                <a:gd name="T23" fmla="*/ 18 h 26"/>
                <a:gd name="T24" fmla="*/ 374 w 2333"/>
                <a:gd name="T2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3" h="26">
                  <a:moveTo>
                    <a:pt x="374" y="5"/>
                  </a:moveTo>
                  <a:cubicBezTo>
                    <a:pt x="593" y="12"/>
                    <a:pt x="1173" y="16"/>
                    <a:pt x="1393" y="15"/>
                  </a:cubicBezTo>
                  <a:cubicBezTo>
                    <a:pt x="1521" y="15"/>
                    <a:pt x="1650" y="15"/>
                    <a:pt x="1778" y="18"/>
                  </a:cubicBezTo>
                  <a:cubicBezTo>
                    <a:pt x="1893" y="20"/>
                    <a:pt x="2007" y="26"/>
                    <a:pt x="2123" y="22"/>
                  </a:cubicBezTo>
                  <a:cubicBezTo>
                    <a:pt x="2192" y="20"/>
                    <a:pt x="2263" y="14"/>
                    <a:pt x="2333" y="12"/>
                  </a:cubicBezTo>
                  <a:cubicBezTo>
                    <a:pt x="2321" y="7"/>
                    <a:pt x="2309" y="3"/>
                    <a:pt x="2297" y="1"/>
                  </a:cubicBezTo>
                  <a:cubicBezTo>
                    <a:pt x="2230" y="4"/>
                    <a:pt x="2164" y="8"/>
                    <a:pt x="2098" y="9"/>
                  </a:cubicBezTo>
                  <a:cubicBezTo>
                    <a:pt x="1963" y="12"/>
                    <a:pt x="1829" y="4"/>
                    <a:pt x="1695" y="3"/>
                  </a:cubicBezTo>
                  <a:cubicBezTo>
                    <a:pt x="1567" y="1"/>
                    <a:pt x="1439" y="2"/>
                    <a:pt x="1311" y="2"/>
                  </a:cubicBezTo>
                  <a:cubicBezTo>
                    <a:pt x="1194" y="3"/>
                    <a:pt x="713" y="3"/>
                    <a:pt x="59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2" y="0"/>
                    <a:pt x="19" y="6"/>
                    <a:pt x="0" y="18"/>
                  </a:cubicBezTo>
                  <a:cubicBezTo>
                    <a:pt x="119" y="3"/>
                    <a:pt x="245" y="1"/>
                    <a:pt x="374" y="5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Freeform 1417"/>
            <p:cNvSpPr>
              <a:spLocks/>
            </p:cNvSpPr>
            <p:nvPr/>
          </p:nvSpPr>
          <p:spPr bwMode="auto">
            <a:xfrm>
              <a:off x="157" y="3780"/>
              <a:ext cx="1740" cy="204"/>
            </a:xfrm>
            <a:custGeom>
              <a:avLst/>
              <a:gdLst>
                <a:gd name="T0" fmla="*/ 750 w 767"/>
                <a:gd name="T1" fmla="*/ 64 h 90"/>
                <a:gd name="T2" fmla="*/ 741 w 767"/>
                <a:gd name="T3" fmla="*/ 46 h 90"/>
                <a:gd name="T4" fmla="*/ 547 w 767"/>
                <a:gd name="T5" fmla="*/ 2 h 90"/>
                <a:gd name="T6" fmla="*/ 342 w 767"/>
                <a:gd name="T7" fmla="*/ 16 h 90"/>
                <a:gd name="T8" fmla="*/ 35 w 767"/>
                <a:gd name="T9" fmla="*/ 33 h 90"/>
                <a:gd name="T10" fmla="*/ 21 w 767"/>
                <a:gd name="T11" fmla="*/ 46 h 90"/>
                <a:gd name="T12" fmla="*/ 302 w 767"/>
                <a:gd name="T13" fmla="*/ 34 h 90"/>
                <a:gd name="T14" fmla="*/ 529 w 767"/>
                <a:gd name="T15" fmla="*/ 26 h 90"/>
                <a:gd name="T16" fmla="*/ 684 w 767"/>
                <a:gd name="T17" fmla="*/ 57 h 90"/>
                <a:gd name="T18" fmla="*/ 336 w 767"/>
                <a:gd name="T19" fmla="*/ 49 h 90"/>
                <a:gd name="T20" fmla="*/ 3 w 767"/>
                <a:gd name="T21" fmla="*/ 62 h 90"/>
                <a:gd name="T22" fmla="*/ 0 w 767"/>
                <a:gd name="T23" fmla="*/ 65 h 90"/>
                <a:gd name="T24" fmla="*/ 8 w 767"/>
                <a:gd name="T25" fmla="*/ 75 h 90"/>
                <a:gd name="T26" fmla="*/ 336 w 767"/>
                <a:gd name="T27" fmla="*/ 63 h 90"/>
                <a:gd name="T28" fmla="*/ 750 w 767"/>
                <a:gd name="T2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7" h="90">
                  <a:moveTo>
                    <a:pt x="750" y="64"/>
                  </a:moveTo>
                  <a:cubicBezTo>
                    <a:pt x="767" y="61"/>
                    <a:pt x="759" y="44"/>
                    <a:pt x="741" y="46"/>
                  </a:cubicBezTo>
                  <a:cubicBezTo>
                    <a:pt x="666" y="58"/>
                    <a:pt x="626" y="0"/>
                    <a:pt x="547" y="2"/>
                  </a:cubicBezTo>
                  <a:cubicBezTo>
                    <a:pt x="477" y="4"/>
                    <a:pt x="409" y="8"/>
                    <a:pt x="342" y="16"/>
                  </a:cubicBezTo>
                  <a:cubicBezTo>
                    <a:pt x="249" y="28"/>
                    <a:pt x="138" y="38"/>
                    <a:pt x="35" y="33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14" y="50"/>
                    <a:pt x="214" y="42"/>
                    <a:pt x="302" y="34"/>
                  </a:cubicBezTo>
                  <a:cubicBezTo>
                    <a:pt x="385" y="27"/>
                    <a:pt x="444" y="28"/>
                    <a:pt x="529" y="26"/>
                  </a:cubicBezTo>
                  <a:cubicBezTo>
                    <a:pt x="568" y="25"/>
                    <a:pt x="644" y="57"/>
                    <a:pt x="684" y="57"/>
                  </a:cubicBezTo>
                  <a:cubicBezTo>
                    <a:pt x="577" y="74"/>
                    <a:pt x="450" y="45"/>
                    <a:pt x="336" y="49"/>
                  </a:cubicBezTo>
                  <a:cubicBezTo>
                    <a:pt x="225" y="53"/>
                    <a:pt x="114" y="59"/>
                    <a:pt x="3" y="6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8"/>
                    <a:pt x="5" y="72"/>
                    <a:pt x="8" y="75"/>
                  </a:cubicBezTo>
                  <a:cubicBezTo>
                    <a:pt x="118" y="72"/>
                    <a:pt x="227" y="66"/>
                    <a:pt x="336" y="63"/>
                  </a:cubicBezTo>
                  <a:cubicBezTo>
                    <a:pt x="496" y="58"/>
                    <a:pt x="602" y="90"/>
                    <a:pt x="750" y="64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1418"/>
            <p:cNvSpPr>
              <a:spLocks/>
            </p:cNvSpPr>
            <p:nvPr/>
          </p:nvSpPr>
          <p:spPr bwMode="auto">
            <a:xfrm>
              <a:off x="293" y="3689"/>
              <a:ext cx="5063" cy="118"/>
            </a:xfrm>
            <a:custGeom>
              <a:avLst/>
              <a:gdLst>
                <a:gd name="T0" fmla="*/ 342 w 2231"/>
                <a:gd name="T1" fmla="*/ 38 h 52"/>
                <a:gd name="T2" fmla="*/ 631 w 2231"/>
                <a:gd name="T3" fmla="*/ 26 h 52"/>
                <a:gd name="T4" fmla="*/ 1332 w 2231"/>
                <a:gd name="T5" fmla="*/ 30 h 52"/>
                <a:gd name="T6" fmla="*/ 1681 w 2231"/>
                <a:gd name="T7" fmla="*/ 30 h 52"/>
                <a:gd name="T8" fmla="*/ 2231 w 2231"/>
                <a:gd name="T9" fmla="*/ 12 h 52"/>
                <a:gd name="T10" fmla="*/ 2217 w 2231"/>
                <a:gd name="T11" fmla="*/ 0 h 52"/>
                <a:gd name="T12" fmla="*/ 1762 w 2231"/>
                <a:gd name="T13" fmla="*/ 15 h 52"/>
                <a:gd name="T14" fmla="*/ 1412 w 2231"/>
                <a:gd name="T15" fmla="*/ 18 h 52"/>
                <a:gd name="T16" fmla="*/ 864 w 2231"/>
                <a:gd name="T17" fmla="*/ 14 h 52"/>
                <a:gd name="T18" fmla="*/ 693 w 2231"/>
                <a:gd name="T19" fmla="*/ 7 h 52"/>
                <a:gd name="T20" fmla="*/ 561 w 2231"/>
                <a:gd name="T21" fmla="*/ 20 h 52"/>
                <a:gd name="T22" fmla="*/ 369 w 2231"/>
                <a:gd name="T23" fmla="*/ 23 h 52"/>
                <a:gd name="T24" fmla="*/ 15 w 2231"/>
                <a:gd name="T25" fmla="*/ 38 h 52"/>
                <a:gd name="T26" fmla="*/ 0 w 2231"/>
                <a:gd name="T27" fmla="*/ 52 h 52"/>
                <a:gd name="T28" fmla="*/ 1 w 2231"/>
                <a:gd name="T29" fmla="*/ 52 h 52"/>
                <a:gd name="T30" fmla="*/ 342 w 2231"/>
                <a:gd name="T31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1" h="52">
                  <a:moveTo>
                    <a:pt x="342" y="38"/>
                  </a:moveTo>
                  <a:cubicBezTo>
                    <a:pt x="441" y="33"/>
                    <a:pt x="534" y="37"/>
                    <a:pt x="631" y="26"/>
                  </a:cubicBezTo>
                  <a:cubicBezTo>
                    <a:pt x="742" y="14"/>
                    <a:pt x="1220" y="27"/>
                    <a:pt x="1332" y="30"/>
                  </a:cubicBezTo>
                  <a:cubicBezTo>
                    <a:pt x="1448" y="32"/>
                    <a:pt x="1565" y="32"/>
                    <a:pt x="1681" y="30"/>
                  </a:cubicBezTo>
                  <a:cubicBezTo>
                    <a:pt x="1865" y="26"/>
                    <a:pt x="2047" y="15"/>
                    <a:pt x="2231" y="12"/>
                  </a:cubicBezTo>
                  <a:cubicBezTo>
                    <a:pt x="2226" y="8"/>
                    <a:pt x="2222" y="4"/>
                    <a:pt x="2217" y="0"/>
                  </a:cubicBezTo>
                  <a:cubicBezTo>
                    <a:pt x="2066" y="3"/>
                    <a:pt x="1915" y="10"/>
                    <a:pt x="1762" y="15"/>
                  </a:cubicBezTo>
                  <a:cubicBezTo>
                    <a:pt x="1645" y="18"/>
                    <a:pt x="1529" y="19"/>
                    <a:pt x="1412" y="18"/>
                  </a:cubicBezTo>
                  <a:cubicBezTo>
                    <a:pt x="1351" y="17"/>
                    <a:pt x="925" y="15"/>
                    <a:pt x="864" y="14"/>
                  </a:cubicBezTo>
                  <a:cubicBezTo>
                    <a:pt x="806" y="12"/>
                    <a:pt x="752" y="5"/>
                    <a:pt x="693" y="7"/>
                  </a:cubicBezTo>
                  <a:cubicBezTo>
                    <a:pt x="648" y="9"/>
                    <a:pt x="605" y="16"/>
                    <a:pt x="561" y="20"/>
                  </a:cubicBezTo>
                  <a:cubicBezTo>
                    <a:pt x="498" y="26"/>
                    <a:pt x="432" y="22"/>
                    <a:pt x="369" y="23"/>
                  </a:cubicBezTo>
                  <a:cubicBezTo>
                    <a:pt x="250" y="26"/>
                    <a:pt x="134" y="38"/>
                    <a:pt x="15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1" y="52"/>
                  </a:cubicBezTo>
                  <a:cubicBezTo>
                    <a:pt x="116" y="52"/>
                    <a:pt x="228" y="43"/>
                    <a:pt x="342" y="38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1419"/>
            <p:cNvSpPr>
              <a:spLocks/>
            </p:cNvSpPr>
            <p:nvPr/>
          </p:nvSpPr>
          <p:spPr bwMode="auto">
            <a:xfrm>
              <a:off x="93" y="517"/>
              <a:ext cx="50" cy="2486"/>
            </a:xfrm>
            <a:custGeom>
              <a:avLst/>
              <a:gdLst>
                <a:gd name="T0" fmla="*/ 11 w 22"/>
                <a:gd name="T1" fmla="*/ 639 h 1095"/>
                <a:gd name="T2" fmla="*/ 13 w 22"/>
                <a:gd name="T3" fmla="*/ 413 h 1095"/>
                <a:gd name="T4" fmla="*/ 18 w 22"/>
                <a:gd name="T5" fmla="*/ 188 h 1095"/>
                <a:gd name="T6" fmla="*/ 6 w 22"/>
                <a:gd name="T7" fmla="*/ 0 h 1095"/>
                <a:gd name="T8" fmla="*/ 0 w 22"/>
                <a:gd name="T9" fmla="*/ 40 h 1095"/>
                <a:gd name="T10" fmla="*/ 0 w 22"/>
                <a:gd name="T11" fmla="*/ 107 h 1095"/>
                <a:gd name="T12" fmla="*/ 5 w 22"/>
                <a:gd name="T13" fmla="*/ 207 h 1095"/>
                <a:gd name="T14" fmla="*/ 0 w 22"/>
                <a:gd name="T15" fmla="*/ 431 h 1095"/>
                <a:gd name="T16" fmla="*/ 0 w 22"/>
                <a:gd name="T17" fmla="*/ 1095 h 1095"/>
                <a:gd name="T18" fmla="*/ 1 w 22"/>
                <a:gd name="T19" fmla="*/ 1071 h 1095"/>
                <a:gd name="T20" fmla="*/ 11 w 22"/>
                <a:gd name="T21" fmla="*/ 639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095">
                  <a:moveTo>
                    <a:pt x="11" y="639"/>
                  </a:moveTo>
                  <a:cubicBezTo>
                    <a:pt x="11" y="543"/>
                    <a:pt x="11" y="508"/>
                    <a:pt x="13" y="413"/>
                  </a:cubicBezTo>
                  <a:cubicBezTo>
                    <a:pt x="16" y="327"/>
                    <a:pt x="22" y="274"/>
                    <a:pt x="18" y="188"/>
                  </a:cubicBezTo>
                  <a:cubicBezTo>
                    <a:pt x="15" y="126"/>
                    <a:pt x="8" y="63"/>
                    <a:pt x="6" y="0"/>
                  </a:cubicBezTo>
                  <a:cubicBezTo>
                    <a:pt x="2" y="12"/>
                    <a:pt x="0" y="26"/>
                    <a:pt x="0" y="4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" y="140"/>
                    <a:pt x="4" y="174"/>
                    <a:pt x="5" y="207"/>
                  </a:cubicBezTo>
                  <a:cubicBezTo>
                    <a:pt x="8" y="293"/>
                    <a:pt x="2" y="345"/>
                    <a:pt x="0" y="431"/>
                  </a:cubicBezTo>
                  <a:cubicBezTo>
                    <a:pt x="0" y="1095"/>
                    <a:pt x="0" y="1095"/>
                    <a:pt x="0" y="1095"/>
                  </a:cubicBezTo>
                  <a:cubicBezTo>
                    <a:pt x="0" y="1087"/>
                    <a:pt x="0" y="1079"/>
                    <a:pt x="1" y="1071"/>
                  </a:cubicBezTo>
                  <a:cubicBezTo>
                    <a:pt x="8" y="908"/>
                    <a:pt x="12" y="802"/>
                    <a:pt x="11" y="63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Freeform 1420"/>
            <p:cNvSpPr>
              <a:spLocks/>
            </p:cNvSpPr>
            <p:nvPr/>
          </p:nvSpPr>
          <p:spPr bwMode="auto">
            <a:xfrm>
              <a:off x="93" y="3262"/>
              <a:ext cx="89" cy="638"/>
            </a:xfrm>
            <a:custGeom>
              <a:avLst/>
              <a:gdLst>
                <a:gd name="T0" fmla="*/ 38 w 39"/>
                <a:gd name="T1" fmla="*/ 231 h 281"/>
                <a:gd name="T2" fmla="*/ 16 w 39"/>
                <a:gd name="T3" fmla="*/ 189 h 281"/>
                <a:gd name="T4" fmla="*/ 0 w 39"/>
                <a:gd name="T5" fmla="*/ 0 h 281"/>
                <a:gd name="T6" fmla="*/ 0 w 39"/>
                <a:gd name="T7" fmla="*/ 137 h 281"/>
                <a:gd name="T8" fmla="*/ 27 w 39"/>
                <a:gd name="T9" fmla="*/ 275 h 281"/>
                <a:gd name="T10" fmla="*/ 38 w 39"/>
                <a:gd name="T11" fmla="*/ 23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1">
                  <a:moveTo>
                    <a:pt x="38" y="231"/>
                  </a:moveTo>
                  <a:cubicBezTo>
                    <a:pt x="39" y="223"/>
                    <a:pt x="19" y="207"/>
                    <a:pt x="16" y="189"/>
                  </a:cubicBezTo>
                  <a:cubicBezTo>
                    <a:pt x="8" y="141"/>
                    <a:pt x="2" y="7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88"/>
                    <a:pt x="19" y="281"/>
                    <a:pt x="27" y="275"/>
                  </a:cubicBezTo>
                  <a:cubicBezTo>
                    <a:pt x="35" y="269"/>
                    <a:pt x="35" y="261"/>
                    <a:pt x="38" y="231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Freeform 1421"/>
            <p:cNvSpPr>
              <a:spLocks/>
            </p:cNvSpPr>
            <p:nvPr/>
          </p:nvSpPr>
          <p:spPr bwMode="auto">
            <a:xfrm>
              <a:off x="5669" y="1060"/>
              <a:ext cx="14" cy="563"/>
            </a:xfrm>
            <a:custGeom>
              <a:avLst/>
              <a:gdLst>
                <a:gd name="T0" fmla="*/ 1 w 6"/>
                <a:gd name="T1" fmla="*/ 162 h 248"/>
                <a:gd name="T2" fmla="*/ 6 w 6"/>
                <a:gd name="T3" fmla="*/ 248 h 248"/>
                <a:gd name="T4" fmla="*/ 6 w 6"/>
                <a:gd name="T5" fmla="*/ 0 h 248"/>
                <a:gd name="T6" fmla="*/ 1 w 6"/>
                <a:gd name="T7" fmla="*/ 16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8">
                  <a:moveTo>
                    <a:pt x="1" y="162"/>
                  </a:moveTo>
                  <a:cubicBezTo>
                    <a:pt x="1" y="191"/>
                    <a:pt x="3" y="219"/>
                    <a:pt x="6" y="24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58"/>
                    <a:pt x="0" y="105"/>
                    <a:pt x="1" y="162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Freeform 1422"/>
            <p:cNvSpPr>
              <a:spLocks/>
            </p:cNvSpPr>
            <p:nvPr/>
          </p:nvSpPr>
          <p:spPr bwMode="auto">
            <a:xfrm>
              <a:off x="5633" y="2833"/>
              <a:ext cx="70" cy="634"/>
            </a:xfrm>
            <a:custGeom>
              <a:avLst/>
              <a:gdLst>
                <a:gd name="T0" fmla="*/ 31 w 31"/>
                <a:gd name="T1" fmla="*/ 164 h 279"/>
                <a:gd name="T2" fmla="*/ 26 w 31"/>
                <a:gd name="T3" fmla="*/ 277 h 279"/>
                <a:gd name="T4" fmla="*/ 10 w 31"/>
                <a:gd name="T5" fmla="*/ 174 h 279"/>
                <a:gd name="T6" fmla="*/ 20 w 31"/>
                <a:gd name="T7" fmla="*/ 0 h 279"/>
                <a:gd name="T8" fmla="*/ 31 w 31"/>
                <a:gd name="T9" fmla="*/ 1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9">
                  <a:moveTo>
                    <a:pt x="31" y="164"/>
                  </a:moveTo>
                  <a:cubicBezTo>
                    <a:pt x="31" y="169"/>
                    <a:pt x="30" y="272"/>
                    <a:pt x="26" y="277"/>
                  </a:cubicBezTo>
                  <a:cubicBezTo>
                    <a:pt x="24" y="279"/>
                    <a:pt x="20" y="223"/>
                    <a:pt x="10" y="174"/>
                  </a:cubicBezTo>
                  <a:cubicBezTo>
                    <a:pt x="0" y="125"/>
                    <a:pt x="20" y="0"/>
                    <a:pt x="20" y="0"/>
                  </a:cubicBezTo>
                  <a:cubicBezTo>
                    <a:pt x="29" y="61"/>
                    <a:pt x="28" y="101"/>
                    <a:pt x="31" y="164"/>
                  </a:cubicBezTo>
                  <a:close/>
                </a:path>
              </a:pathLst>
            </a:custGeom>
            <a:gradFill>
              <a:gsLst>
                <a:gs pos="95000">
                  <a:srgbClr val="CB9446">
                    <a:lumMod val="98000"/>
                  </a:srgbClr>
                </a:gs>
                <a:gs pos="0">
                  <a:srgbClr val="CA933F">
                    <a:lumMod val="94000"/>
                    <a:lumOff val="6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Freeform 1423"/>
            <p:cNvSpPr>
              <a:spLocks/>
            </p:cNvSpPr>
            <p:nvPr/>
          </p:nvSpPr>
          <p:spPr bwMode="auto">
            <a:xfrm>
              <a:off x="220" y="349"/>
              <a:ext cx="5395" cy="2906"/>
            </a:xfrm>
            <a:custGeom>
              <a:avLst/>
              <a:gdLst>
                <a:gd name="T0" fmla="*/ 425 w 2377"/>
                <a:gd name="T1" fmla="*/ 18 h 1280"/>
                <a:gd name="T2" fmla="*/ 1480 w 2377"/>
                <a:gd name="T3" fmla="*/ 36 h 1280"/>
                <a:gd name="T4" fmla="*/ 1747 w 2377"/>
                <a:gd name="T5" fmla="*/ 33 h 1280"/>
                <a:gd name="T6" fmla="*/ 2080 w 2377"/>
                <a:gd name="T7" fmla="*/ 32 h 1280"/>
                <a:gd name="T8" fmla="*/ 2365 w 2377"/>
                <a:gd name="T9" fmla="*/ 41 h 1280"/>
                <a:gd name="T10" fmla="*/ 2355 w 2377"/>
                <a:gd name="T11" fmla="*/ 50 h 1280"/>
                <a:gd name="T12" fmla="*/ 2309 w 2377"/>
                <a:gd name="T13" fmla="*/ 48 h 1280"/>
                <a:gd name="T14" fmla="*/ 2070 w 2377"/>
                <a:gd name="T15" fmla="*/ 40 h 1280"/>
                <a:gd name="T16" fmla="*/ 2062 w 2377"/>
                <a:gd name="T17" fmla="*/ 53 h 1280"/>
                <a:gd name="T18" fmla="*/ 2311 w 2377"/>
                <a:gd name="T19" fmla="*/ 92 h 1280"/>
                <a:gd name="T20" fmla="*/ 2301 w 2377"/>
                <a:gd name="T21" fmla="*/ 269 h 1280"/>
                <a:gd name="T22" fmla="*/ 2301 w 2377"/>
                <a:gd name="T23" fmla="*/ 643 h 1280"/>
                <a:gd name="T24" fmla="*/ 2311 w 2377"/>
                <a:gd name="T25" fmla="*/ 990 h 1280"/>
                <a:gd name="T26" fmla="*/ 2325 w 2377"/>
                <a:gd name="T27" fmla="*/ 1274 h 1280"/>
                <a:gd name="T28" fmla="*/ 2335 w 2377"/>
                <a:gd name="T29" fmla="*/ 1265 h 1280"/>
                <a:gd name="T30" fmla="*/ 2332 w 2377"/>
                <a:gd name="T31" fmla="*/ 853 h 1280"/>
                <a:gd name="T32" fmla="*/ 2318 w 2377"/>
                <a:gd name="T33" fmla="*/ 544 h 1280"/>
                <a:gd name="T34" fmla="*/ 2308 w 2377"/>
                <a:gd name="T35" fmla="*/ 371 h 1280"/>
                <a:gd name="T36" fmla="*/ 2316 w 2377"/>
                <a:gd name="T37" fmla="*/ 215 h 1280"/>
                <a:gd name="T38" fmla="*/ 2366 w 2377"/>
                <a:gd name="T39" fmla="*/ 41 h 1280"/>
                <a:gd name="T40" fmla="*/ 2366 w 2377"/>
                <a:gd name="T41" fmla="*/ 41 h 1280"/>
                <a:gd name="T42" fmla="*/ 2377 w 2377"/>
                <a:gd name="T43" fmla="*/ 32 h 1280"/>
                <a:gd name="T44" fmla="*/ 2374 w 2377"/>
                <a:gd name="T45" fmla="*/ 29 h 1280"/>
                <a:gd name="T46" fmla="*/ 2236 w 2377"/>
                <a:gd name="T47" fmla="*/ 26 h 1280"/>
                <a:gd name="T48" fmla="*/ 2104 w 2377"/>
                <a:gd name="T49" fmla="*/ 14 h 1280"/>
                <a:gd name="T50" fmla="*/ 1933 w 2377"/>
                <a:gd name="T51" fmla="*/ 20 h 1280"/>
                <a:gd name="T52" fmla="*/ 1749 w 2377"/>
                <a:gd name="T53" fmla="*/ 24 h 1280"/>
                <a:gd name="T54" fmla="*/ 1475 w 2377"/>
                <a:gd name="T55" fmla="*/ 25 h 1280"/>
                <a:gd name="T56" fmla="*/ 290 w 2377"/>
                <a:gd name="T57" fmla="*/ 11 h 1280"/>
                <a:gd name="T58" fmla="*/ 88 w 2377"/>
                <a:gd name="T59" fmla="*/ 15 h 1280"/>
                <a:gd name="T60" fmla="*/ 69 w 2377"/>
                <a:gd name="T61" fmla="*/ 9 h 1280"/>
                <a:gd name="T62" fmla="*/ 0 w 2377"/>
                <a:gd name="T63" fmla="*/ 43 h 1280"/>
                <a:gd name="T64" fmla="*/ 425 w 2377"/>
                <a:gd name="T65" fmla="*/ 18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77" h="1280">
                  <a:moveTo>
                    <a:pt x="425" y="18"/>
                  </a:moveTo>
                  <a:cubicBezTo>
                    <a:pt x="657" y="14"/>
                    <a:pt x="1249" y="32"/>
                    <a:pt x="1480" y="36"/>
                  </a:cubicBezTo>
                  <a:cubicBezTo>
                    <a:pt x="1597" y="38"/>
                    <a:pt x="1631" y="36"/>
                    <a:pt x="1747" y="33"/>
                  </a:cubicBezTo>
                  <a:cubicBezTo>
                    <a:pt x="1859" y="31"/>
                    <a:pt x="1970" y="20"/>
                    <a:pt x="2080" y="32"/>
                  </a:cubicBezTo>
                  <a:cubicBezTo>
                    <a:pt x="2148" y="39"/>
                    <a:pt x="2298" y="40"/>
                    <a:pt x="2365" y="41"/>
                  </a:cubicBezTo>
                  <a:cubicBezTo>
                    <a:pt x="2362" y="44"/>
                    <a:pt x="2359" y="47"/>
                    <a:pt x="2355" y="50"/>
                  </a:cubicBezTo>
                  <a:cubicBezTo>
                    <a:pt x="2340" y="49"/>
                    <a:pt x="2325" y="49"/>
                    <a:pt x="2309" y="48"/>
                  </a:cubicBezTo>
                  <a:cubicBezTo>
                    <a:pt x="2231" y="47"/>
                    <a:pt x="2145" y="52"/>
                    <a:pt x="2070" y="40"/>
                  </a:cubicBezTo>
                  <a:cubicBezTo>
                    <a:pt x="2052" y="38"/>
                    <a:pt x="2045" y="50"/>
                    <a:pt x="2062" y="53"/>
                  </a:cubicBezTo>
                  <a:cubicBezTo>
                    <a:pt x="2144" y="68"/>
                    <a:pt x="2227" y="82"/>
                    <a:pt x="2311" y="92"/>
                  </a:cubicBezTo>
                  <a:cubicBezTo>
                    <a:pt x="2305" y="152"/>
                    <a:pt x="2304" y="216"/>
                    <a:pt x="2301" y="269"/>
                  </a:cubicBezTo>
                  <a:cubicBezTo>
                    <a:pt x="2290" y="421"/>
                    <a:pt x="2292" y="491"/>
                    <a:pt x="2301" y="643"/>
                  </a:cubicBezTo>
                  <a:cubicBezTo>
                    <a:pt x="2309" y="771"/>
                    <a:pt x="2317" y="862"/>
                    <a:pt x="2311" y="990"/>
                  </a:cubicBezTo>
                  <a:cubicBezTo>
                    <a:pt x="2309" y="1057"/>
                    <a:pt x="2286" y="1228"/>
                    <a:pt x="2325" y="1274"/>
                  </a:cubicBezTo>
                  <a:cubicBezTo>
                    <a:pt x="2329" y="1280"/>
                    <a:pt x="2335" y="1272"/>
                    <a:pt x="2335" y="1265"/>
                  </a:cubicBezTo>
                  <a:cubicBezTo>
                    <a:pt x="2341" y="1139"/>
                    <a:pt x="2340" y="979"/>
                    <a:pt x="2332" y="853"/>
                  </a:cubicBezTo>
                  <a:cubicBezTo>
                    <a:pt x="2326" y="754"/>
                    <a:pt x="2317" y="683"/>
                    <a:pt x="2318" y="544"/>
                  </a:cubicBezTo>
                  <a:cubicBezTo>
                    <a:pt x="2318" y="487"/>
                    <a:pt x="2292" y="429"/>
                    <a:pt x="2308" y="371"/>
                  </a:cubicBezTo>
                  <a:cubicBezTo>
                    <a:pt x="2326" y="307"/>
                    <a:pt x="2315" y="281"/>
                    <a:pt x="2316" y="215"/>
                  </a:cubicBezTo>
                  <a:cubicBezTo>
                    <a:pt x="2317" y="148"/>
                    <a:pt x="2362" y="107"/>
                    <a:pt x="2366" y="41"/>
                  </a:cubicBezTo>
                  <a:cubicBezTo>
                    <a:pt x="2366" y="41"/>
                    <a:pt x="2366" y="41"/>
                    <a:pt x="2366" y="41"/>
                  </a:cubicBezTo>
                  <a:cubicBezTo>
                    <a:pt x="2377" y="32"/>
                    <a:pt x="2377" y="32"/>
                    <a:pt x="2377" y="32"/>
                  </a:cubicBezTo>
                  <a:cubicBezTo>
                    <a:pt x="2376" y="31"/>
                    <a:pt x="2375" y="30"/>
                    <a:pt x="2374" y="29"/>
                  </a:cubicBezTo>
                  <a:cubicBezTo>
                    <a:pt x="2328" y="30"/>
                    <a:pt x="2281" y="31"/>
                    <a:pt x="2236" y="26"/>
                  </a:cubicBezTo>
                  <a:cubicBezTo>
                    <a:pt x="2192" y="22"/>
                    <a:pt x="2148" y="15"/>
                    <a:pt x="2104" y="14"/>
                  </a:cubicBezTo>
                  <a:cubicBezTo>
                    <a:pt x="2045" y="11"/>
                    <a:pt x="1991" y="19"/>
                    <a:pt x="1933" y="20"/>
                  </a:cubicBezTo>
                  <a:cubicBezTo>
                    <a:pt x="1871" y="21"/>
                    <a:pt x="1810" y="23"/>
                    <a:pt x="1749" y="24"/>
                  </a:cubicBezTo>
                  <a:cubicBezTo>
                    <a:pt x="1633" y="25"/>
                    <a:pt x="1591" y="29"/>
                    <a:pt x="1475" y="25"/>
                  </a:cubicBezTo>
                  <a:cubicBezTo>
                    <a:pt x="1226" y="18"/>
                    <a:pt x="540" y="0"/>
                    <a:pt x="290" y="11"/>
                  </a:cubicBezTo>
                  <a:cubicBezTo>
                    <a:pt x="187" y="15"/>
                    <a:pt x="124" y="17"/>
                    <a:pt x="88" y="15"/>
                  </a:cubicBezTo>
                  <a:cubicBezTo>
                    <a:pt x="87" y="15"/>
                    <a:pt x="69" y="9"/>
                    <a:pt x="69" y="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9" y="19"/>
                    <a:pt x="291" y="20"/>
                    <a:pt x="425" y="18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1424"/>
            <p:cNvSpPr>
              <a:spLocks/>
            </p:cNvSpPr>
            <p:nvPr/>
          </p:nvSpPr>
          <p:spPr bwMode="auto">
            <a:xfrm>
              <a:off x="5578" y="456"/>
              <a:ext cx="105" cy="3456"/>
            </a:xfrm>
            <a:custGeom>
              <a:avLst/>
              <a:gdLst>
                <a:gd name="T0" fmla="*/ 34 w 46"/>
                <a:gd name="T1" fmla="*/ 857 h 1522"/>
                <a:gd name="T2" fmla="*/ 35 w 46"/>
                <a:gd name="T3" fmla="*/ 526 h 1522"/>
                <a:gd name="T4" fmla="*/ 36 w 46"/>
                <a:gd name="T5" fmla="*/ 153 h 1522"/>
                <a:gd name="T6" fmla="*/ 39 w 46"/>
                <a:gd name="T7" fmla="*/ 27 h 1522"/>
                <a:gd name="T8" fmla="*/ 27 w 46"/>
                <a:gd name="T9" fmla="*/ 0 h 1522"/>
                <a:gd name="T10" fmla="*/ 29 w 46"/>
                <a:gd name="T11" fmla="*/ 197 h 1522"/>
                <a:gd name="T12" fmla="*/ 19 w 46"/>
                <a:gd name="T13" fmla="*/ 544 h 1522"/>
                <a:gd name="T14" fmla="*/ 3 w 46"/>
                <a:gd name="T15" fmla="*/ 1232 h 1522"/>
                <a:gd name="T16" fmla="*/ 23 w 46"/>
                <a:gd name="T17" fmla="*/ 1522 h 1522"/>
                <a:gd name="T18" fmla="*/ 36 w 46"/>
                <a:gd name="T19" fmla="*/ 1499 h 1522"/>
                <a:gd name="T20" fmla="*/ 26 w 46"/>
                <a:gd name="T21" fmla="*/ 1223 h 1522"/>
                <a:gd name="T22" fmla="*/ 34 w 46"/>
                <a:gd name="T23" fmla="*/ 857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522">
                  <a:moveTo>
                    <a:pt x="34" y="857"/>
                  </a:moveTo>
                  <a:cubicBezTo>
                    <a:pt x="39" y="721"/>
                    <a:pt x="46" y="661"/>
                    <a:pt x="35" y="526"/>
                  </a:cubicBezTo>
                  <a:cubicBezTo>
                    <a:pt x="25" y="392"/>
                    <a:pt x="31" y="287"/>
                    <a:pt x="36" y="153"/>
                  </a:cubicBezTo>
                  <a:cubicBezTo>
                    <a:pt x="37" y="111"/>
                    <a:pt x="38" y="69"/>
                    <a:pt x="39" y="27"/>
                  </a:cubicBezTo>
                  <a:cubicBezTo>
                    <a:pt x="36" y="17"/>
                    <a:pt x="32" y="8"/>
                    <a:pt x="27" y="0"/>
                  </a:cubicBezTo>
                  <a:cubicBezTo>
                    <a:pt x="25" y="66"/>
                    <a:pt x="31" y="131"/>
                    <a:pt x="29" y="197"/>
                  </a:cubicBezTo>
                  <a:cubicBezTo>
                    <a:pt x="24" y="333"/>
                    <a:pt x="8" y="408"/>
                    <a:pt x="19" y="544"/>
                  </a:cubicBezTo>
                  <a:cubicBezTo>
                    <a:pt x="40" y="790"/>
                    <a:pt x="11" y="985"/>
                    <a:pt x="3" y="1232"/>
                  </a:cubicBezTo>
                  <a:cubicBezTo>
                    <a:pt x="0" y="1347"/>
                    <a:pt x="6" y="1409"/>
                    <a:pt x="23" y="1522"/>
                  </a:cubicBezTo>
                  <a:cubicBezTo>
                    <a:pt x="28" y="1515"/>
                    <a:pt x="32" y="1507"/>
                    <a:pt x="36" y="1499"/>
                  </a:cubicBezTo>
                  <a:cubicBezTo>
                    <a:pt x="31" y="1408"/>
                    <a:pt x="24" y="1316"/>
                    <a:pt x="26" y="1223"/>
                  </a:cubicBezTo>
                  <a:cubicBezTo>
                    <a:pt x="28" y="1087"/>
                    <a:pt x="29" y="993"/>
                    <a:pt x="34" y="857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F1BC74">
                    <a:lumMod val="9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Freeform 1425"/>
            <p:cNvSpPr>
              <a:spLocks/>
            </p:cNvSpPr>
            <p:nvPr/>
          </p:nvSpPr>
          <p:spPr bwMode="auto">
            <a:xfrm>
              <a:off x="1854" y="3739"/>
              <a:ext cx="3686" cy="182"/>
            </a:xfrm>
            <a:custGeom>
              <a:avLst/>
              <a:gdLst>
                <a:gd name="T0" fmla="*/ 19 w 1624"/>
                <a:gd name="T1" fmla="*/ 56 h 80"/>
                <a:gd name="T2" fmla="*/ 888 w 1624"/>
                <a:gd name="T3" fmla="*/ 65 h 80"/>
                <a:gd name="T4" fmla="*/ 1369 w 1624"/>
                <a:gd name="T5" fmla="*/ 80 h 80"/>
                <a:gd name="T6" fmla="*/ 1589 w 1624"/>
                <a:gd name="T7" fmla="*/ 64 h 80"/>
                <a:gd name="T8" fmla="*/ 1624 w 1624"/>
                <a:gd name="T9" fmla="*/ 61 h 80"/>
                <a:gd name="T10" fmla="*/ 1609 w 1624"/>
                <a:gd name="T11" fmla="*/ 47 h 80"/>
                <a:gd name="T12" fmla="*/ 1417 w 1624"/>
                <a:gd name="T13" fmla="*/ 66 h 80"/>
                <a:gd name="T14" fmla="*/ 896 w 1624"/>
                <a:gd name="T15" fmla="*/ 52 h 80"/>
                <a:gd name="T16" fmla="*/ 51 w 1624"/>
                <a:gd name="T17" fmla="*/ 44 h 80"/>
                <a:gd name="T18" fmla="*/ 738 w 1624"/>
                <a:gd name="T19" fmla="*/ 34 h 80"/>
                <a:gd name="T20" fmla="*/ 1213 w 1624"/>
                <a:gd name="T21" fmla="*/ 21 h 80"/>
                <a:gd name="T22" fmla="*/ 1572 w 1624"/>
                <a:gd name="T23" fmla="*/ 15 h 80"/>
                <a:gd name="T24" fmla="*/ 1556 w 1624"/>
                <a:gd name="T25" fmla="*/ 1 h 80"/>
                <a:gd name="T26" fmla="*/ 1186 w 1624"/>
                <a:gd name="T27" fmla="*/ 9 h 80"/>
                <a:gd name="T28" fmla="*/ 676 w 1624"/>
                <a:gd name="T29" fmla="*/ 19 h 80"/>
                <a:gd name="T30" fmla="*/ 7 w 1624"/>
                <a:gd name="T31" fmla="*/ 46 h 80"/>
                <a:gd name="T32" fmla="*/ 19 w 1624"/>
                <a:gd name="T33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4" h="80">
                  <a:moveTo>
                    <a:pt x="19" y="56"/>
                  </a:moveTo>
                  <a:cubicBezTo>
                    <a:pt x="189" y="62"/>
                    <a:pt x="720" y="52"/>
                    <a:pt x="888" y="65"/>
                  </a:cubicBezTo>
                  <a:cubicBezTo>
                    <a:pt x="1045" y="76"/>
                    <a:pt x="1210" y="79"/>
                    <a:pt x="1369" y="80"/>
                  </a:cubicBezTo>
                  <a:cubicBezTo>
                    <a:pt x="1446" y="80"/>
                    <a:pt x="1515" y="73"/>
                    <a:pt x="1589" y="64"/>
                  </a:cubicBezTo>
                  <a:cubicBezTo>
                    <a:pt x="1601" y="63"/>
                    <a:pt x="1613" y="62"/>
                    <a:pt x="1624" y="61"/>
                  </a:cubicBezTo>
                  <a:cubicBezTo>
                    <a:pt x="1619" y="56"/>
                    <a:pt x="1614" y="52"/>
                    <a:pt x="1609" y="47"/>
                  </a:cubicBezTo>
                  <a:cubicBezTo>
                    <a:pt x="1545" y="52"/>
                    <a:pt x="1481" y="64"/>
                    <a:pt x="1417" y="66"/>
                  </a:cubicBezTo>
                  <a:cubicBezTo>
                    <a:pt x="1248" y="70"/>
                    <a:pt x="1063" y="64"/>
                    <a:pt x="896" y="52"/>
                  </a:cubicBezTo>
                  <a:cubicBezTo>
                    <a:pt x="735" y="41"/>
                    <a:pt x="212" y="48"/>
                    <a:pt x="51" y="44"/>
                  </a:cubicBezTo>
                  <a:cubicBezTo>
                    <a:pt x="127" y="17"/>
                    <a:pt x="657" y="32"/>
                    <a:pt x="738" y="34"/>
                  </a:cubicBezTo>
                  <a:cubicBezTo>
                    <a:pt x="897" y="40"/>
                    <a:pt x="1055" y="28"/>
                    <a:pt x="1213" y="21"/>
                  </a:cubicBezTo>
                  <a:cubicBezTo>
                    <a:pt x="1331" y="15"/>
                    <a:pt x="1452" y="14"/>
                    <a:pt x="1572" y="15"/>
                  </a:cubicBezTo>
                  <a:cubicBezTo>
                    <a:pt x="1567" y="11"/>
                    <a:pt x="1561" y="6"/>
                    <a:pt x="1556" y="1"/>
                  </a:cubicBezTo>
                  <a:cubicBezTo>
                    <a:pt x="1432" y="0"/>
                    <a:pt x="1307" y="3"/>
                    <a:pt x="1186" y="9"/>
                  </a:cubicBezTo>
                  <a:cubicBezTo>
                    <a:pt x="1014" y="17"/>
                    <a:pt x="848" y="25"/>
                    <a:pt x="676" y="19"/>
                  </a:cubicBezTo>
                  <a:cubicBezTo>
                    <a:pt x="586" y="16"/>
                    <a:pt x="70" y="7"/>
                    <a:pt x="7" y="46"/>
                  </a:cubicBezTo>
                  <a:cubicBezTo>
                    <a:pt x="0" y="51"/>
                    <a:pt x="10" y="56"/>
                    <a:pt x="19" y="56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Freeform 1426"/>
            <p:cNvSpPr>
              <a:spLocks/>
            </p:cNvSpPr>
            <p:nvPr/>
          </p:nvSpPr>
          <p:spPr bwMode="auto">
            <a:xfrm>
              <a:off x="620" y="399"/>
              <a:ext cx="4441" cy="202"/>
            </a:xfrm>
            <a:custGeom>
              <a:avLst/>
              <a:gdLst>
                <a:gd name="T0" fmla="*/ 343 w 1957"/>
                <a:gd name="T1" fmla="*/ 73 h 89"/>
                <a:gd name="T2" fmla="*/ 564 w 1957"/>
                <a:gd name="T3" fmla="*/ 89 h 89"/>
                <a:gd name="T4" fmla="*/ 1409 w 1957"/>
                <a:gd name="T5" fmla="*/ 74 h 89"/>
                <a:gd name="T6" fmla="*/ 1920 w 1957"/>
                <a:gd name="T7" fmla="*/ 78 h 89"/>
                <a:gd name="T8" fmla="*/ 1950 w 1957"/>
                <a:gd name="T9" fmla="*/ 60 h 89"/>
                <a:gd name="T10" fmla="*/ 1562 w 1957"/>
                <a:gd name="T11" fmla="*/ 36 h 89"/>
                <a:gd name="T12" fmla="*/ 1111 w 1957"/>
                <a:gd name="T13" fmla="*/ 18 h 89"/>
                <a:gd name="T14" fmla="*/ 276 w 1957"/>
                <a:gd name="T15" fmla="*/ 12 h 89"/>
                <a:gd name="T16" fmla="*/ 91 w 1957"/>
                <a:gd name="T17" fmla="*/ 4 h 89"/>
                <a:gd name="T18" fmla="*/ 4 w 1957"/>
                <a:gd name="T19" fmla="*/ 21 h 89"/>
                <a:gd name="T20" fmla="*/ 104 w 1957"/>
                <a:gd name="T21" fmla="*/ 26 h 89"/>
                <a:gd name="T22" fmla="*/ 732 w 1957"/>
                <a:gd name="T23" fmla="*/ 25 h 89"/>
                <a:gd name="T24" fmla="*/ 1559 w 1957"/>
                <a:gd name="T25" fmla="*/ 44 h 89"/>
                <a:gd name="T26" fmla="*/ 1815 w 1957"/>
                <a:gd name="T27" fmla="*/ 55 h 89"/>
                <a:gd name="T28" fmla="*/ 1401 w 1957"/>
                <a:gd name="T29" fmla="*/ 61 h 89"/>
                <a:gd name="T30" fmla="*/ 516 w 1957"/>
                <a:gd name="T31" fmla="*/ 75 h 89"/>
                <a:gd name="T32" fmla="*/ 274 w 1957"/>
                <a:gd name="T33" fmla="*/ 54 h 89"/>
                <a:gd name="T34" fmla="*/ 104 w 1957"/>
                <a:gd name="T35" fmla="*/ 55 h 89"/>
                <a:gd name="T36" fmla="*/ 107 w 1957"/>
                <a:gd name="T37" fmla="*/ 66 h 89"/>
                <a:gd name="T38" fmla="*/ 343 w 1957"/>
                <a:gd name="T39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7" h="89">
                  <a:moveTo>
                    <a:pt x="343" y="73"/>
                  </a:moveTo>
                  <a:cubicBezTo>
                    <a:pt x="418" y="82"/>
                    <a:pt x="487" y="89"/>
                    <a:pt x="564" y="89"/>
                  </a:cubicBezTo>
                  <a:cubicBezTo>
                    <a:pt x="723" y="89"/>
                    <a:pt x="1252" y="85"/>
                    <a:pt x="1409" y="74"/>
                  </a:cubicBezTo>
                  <a:cubicBezTo>
                    <a:pt x="1578" y="62"/>
                    <a:pt x="1751" y="84"/>
                    <a:pt x="1920" y="78"/>
                  </a:cubicBezTo>
                  <a:cubicBezTo>
                    <a:pt x="1930" y="78"/>
                    <a:pt x="1957" y="63"/>
                    <a:pt x="1950" y="60"/>
                  </a:cubicBezTo>
                  <a:cubicBezTo>
                    <a:pt x="1814" y="1"/>
                    <a:pt x="1652" y="33"/>
                    <a:pt x="1562" y="36"/>
                  </a:cubicBezTo>
                  <a:cubicBezTo>
                    <a:pt x="1389" y="41"/>
                    <a:pt x="1283" y="26"/>
                    <a:pt x="1111" y="18"/>
                  </a:cubicBezTo>
                  <a:cubicBezTo>
                    <a:pt x="957" y="11"/>
                    <a:pt x="544" y="10"/>
                    <a:pt x="276" y="12"/>
                  </a:cubicBezTo>
                  <a:cubicBezTo>
                    <a:pt x="188" y="12"/>
                    <a:pt x="142" y="0"/>
                    <a:pt x="91" y="4"/>
                  </a:cubicBezTo>
                  <a:cubicBezTo>
                    <a:pt x="38" y="8"/>
                    <a:pt x="0" y="5"/>
                    <a:pt x="4" y="21"/>
                  </a:cubicBezTo>
                  <a:cubicBezTo>
                    <a:pt x="8" y="37"/>
                    <a:pt x="34" y="28"/>
                    <a:pt x="104" y="26"/>
                  </a:cubicBezTo>
                  <a:cubicBezTo>
                    <a:pt x="286" y="21"/>
                    <a:pt x="552" y="17"/>
                    <a:pt x="732" y="25"/>
                  </a:cubicBezTo>
                  <a:cubicBezTo>
                    <a:pt x="890" y="32"/>
                    <a:pt x="1400" y="49"/>
                    <a:pt x="1559" y="44"/>
                  </a:cubicBezTo>
                  <a:cubicBezTo>
                    <a:pt x="1640" y="41"/>
                    <a:pt x="1739" y="28"/>
                    <a:pt x="1815" y="55"/>
                  </a:cubicBezTo>
                  <a:cubicBezTo>
                    <a:pt x="1654" y="59"/>
                    <a:pt x="1562" y="50"/>
                    <a:pt x="1401" y="61"/>
                  </a:cubicBezTo>
                  <a:cubicBezTo>
                    <a:pt x="1234" y="73"/>
                    <a:pt x="685" y="80"/>
                    <a:pt x="516" y="75"/>
                  </a:cubicBezTo>
                  <a:cubicBezTo>
                    <a:pt x="434" y="73"/>
                    <a:pt x="355" y="54"/>
                    <a:pt x="274" y="54"/>
                  </a:cubicBezTo>
                  <a:cubicBezTo>
                    <a:pt x="192" y="55"/>
                    <a:pt x="186" y="54"/>
                    <a:pt x="104" y="55"/>
                  </a:cubicBezTo>
                  <a:cubicBezTo>
                    <a:pt x="45" y="56"/>
                    <a:pt x="36" y="67"/>
                    <a:pt x="107" y="66"/>
                  </a:cubicBezTo>
                  <a:cubicBezTo>
                    <a:pt x="196" y="65"/>
                    <a:pt x="255" y="63"/>
                    <a:pt x="343" y="7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Freeform 1427"/>
            <p:cNvSpPr>
              <a:spLocks/>
            </p:cNvSpPr>
            <p:nvPr/>
          </p:nvSpPr>
          <p:spPr bwMode="auto">
            <a:xfrm>
              <a:off x="4171" y="3766"/>
              <a:ext cx="1326" cy="139"/>
            </a:xfrm>
            <a:custGeom>
              <a:avLst/>
              <a:gdLst>
                <a:gd name="T0" fmla="*/ 141 w 584"/>
                <a:gd name="T1" fmla="*/ 28 h 61"/>
                <a:gd name="T2" fmla="*/ 515 w 584"/>
                <a:gd name="T3" fmla="*/ 18 h 61"/>
                <a:gd name="T4" fmla="*/ 570 w 584"/>
                <a:gd name="T5" fmla="*/ 19 h 61"/>
                <a:gd name="T6" fmla="*/ 554 w 584"/>
                <a:gd name="T7" fmla="*/ 6 h 61"/>
                <a:gd name="T8" fmla="*/ 542 w 584"/>
                <a:gd name="T9" fmla="*/ 5 h 61"/>
                <a:gd name="T10" fmla="*/ 22 w 584"/>
                <a:gd name="T11" fmla="*/ 28 h 61"/>
                <a:gd name="T12" fmla="*/ 17 w 584"/>
                <a:gd name="T13" fmla="*/ 39 h 61"/>
                <a:gd name="T14" fmla="*/ 580 w 584"/>
                <a:gd name="T15" fmla="*/ 33 h 61"/>
                <a:gd name="T16" fmla="*/ 584 w 584"/>
                <a:gd name="T17" fmla="*/ 32 h 61"/>
                <a:gd name="T18" fmla="*/ 571 w 584"/>
                <a:gd name="T19" fmla="*/ 20 h 61"/>
                <a:gd name="T20" fmla="*/ 141 w 584"/>
                <a:gd name="T21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1">
                  <a:moveTo>
                    <a:pt x="141" y="28"/>
                  </a:moveTo>
                  <a:cubicBezTo>
                    <a:pt x="265" y="23"/>
                    <a:pt x="389" y="17"/>
                    <a:pt x="515" y="18"/>
                  </a:cubicBezTo>
                  <a:cubicBezTo>
                    <a:pt x="533" y="18"/>
                    <a:pt x="551" y="19"/>
                    <a:pt x="570" y="19"/>
                  </a:cubicBezTo>
                  <a:cubicBezTo>
                    <a:pt x="564" y="15"/>
                    <a:pt x="559" y="10"/>
                    <a:pt x="554" y="6"/>
                  </a:cubicBezTo>
                  <a:cubicBezTo>
                    <a:pt x="550" y="5"/>
                    <a:pt x="546" y="5"/>
                    <a:pt x="542" y="5"/>
                  </a:cubicBezTo>
                  <a:cubicBezTo>
                    <a:pt x="369" y="0"/>
                    <a:pt x="195" y="26"/>
                    <a:pt x="22" y="28"/>
                  </a:cubicBezTo>
                  <a:cubicBezTo>
                    <a:pt x="6" y="29"/>
                    <a:pt x="0" y="37"/>
                    <a:pt x="17" y="39"/>
                  </a:cubicBezTo>
                  <a:cubicBezTo>
                    <a:pt x="197" y="56"/>
                    <a:pt x="402" y="61"/>
                    <a:pt x="580" y="33"/>
                  </a:cubicBezTo>
                  <a:cubicBezTo>
                    <a:pt x="582" y="33"/>
                    <a:pt x="583" y="32"/>
                    <a:pt x="584" y="32"/>
                  </a:cubicBezTo>
                  <a:cubicBezTo>
                    <a:pt x="580" y="28"/>
                    <a:pt x="575" y="24"/>
                    <a:pt x="571" y="20"/>
                  </a:cubicBezTo>
                  <a:cubicBezTo>
                    <a:pt x="435" y="41"/>
                    <a:pt x="284" y="38"/>
                    <a:pt x="141" y="2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1428"/>
            <p:cNvSpPr>
              <a:spLocks/>
            </p:cNvSpPr>
            <p:nvPr/>
          </p:nvSpPr>
          <p:spPr bwMode="auto">
            <a:xfrm>
              <a:off x="1915" y="3873"/>
              <a:ext cx="2878" cy="123"/>
            </a:xfrm>
            <a:custGeom>
              <a:avLst/>
              <a:gdLst>
                <a:gd name="T0" fmla="*/ 4 w 1268"/>
                <a:gd name="T1" fmla="*/ 12 h 54"/>
                <a:gd name="T2" fmla="*/ 700 w 1268"/>
                <a:gd name="T3" fmla="*/ 20 h 54"/>
                <a:gd name="T4" fmla="*/ 1030 w 1268"/>
                <a:gd name="T5" fmla="*/ 40 h 54"/>
                <a:gd name="T6" fmla="*/ 1226 w 1268"/>
                <a:gd name="T7" fmla="*/ 36 h 54"/>
                <a:gd name="T8" fmla="*/ 1234 w 1268"/>
                <a:gd name="T9" fmla="*/ 50 h 54"/>
                <a:gd name="T10" fmla="*/ 1034 w 1268"/>
                <a:gd name="T11" fmla="*/ 50 h 54"/>
                <a:gd name="T12" fmla="*/ 698 w 1268"/>
                <a:gd name="T13" fmla="*/ 36 h 54"/>
                <a:gd name="T14" fmla="*/ 26 w 1268"/>
                <a:gd name="T15" fmla="*/ 22 h 54"/>
                <a:gd name="T16" fmla="*/ 4 w 1268"/>
                <a:gd name="T17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8" h="54">
                  <a:moveTo>
                    <a:pt x="4" y="12"/>
                  </a:moveTo>
                  <a:cubicBezTo>
                    <a:pt x="48" y="6"/>
                    <a:pt x="632" y="0"/>
                    <a:pt x="700" y="20"/>
                  </a:cubicBezTo>
                  <a:cubicBezTo>
                    <a:pt x="768" y="40"/>
                    <a:pt x="960" y="46"/>
                    <a:pt x="1030" y="40"/>
                  </a:cubicBezTo>
                  <a:cubicBezTo>
                    <a:pt x="1100" y="34"/>
                    <a:pt x="1184" y="40"/>
                    <a:pt x="1226" y="36"/>
                  </a:cubicBezTo>
                  <a:cubicBezTo>
                    <a:pt x="1268" y="32"/>
                    <a:pt x="1256" y="46"/>
                    <a:pt x="1234" y="50"/>
                  </a:cubicBezTo>
                  <a:cubicBezTo>
                    <a:pt x="1212" y="54"/>
                    <a:pt x="1056" y="48"/>
                    <a:pt x="1034" y="50"/>
                  </a:cubicBezTo>
                  <a:cubicBezTo>
                    <a:pt x="1012" y="52"/>
                    <a:pt x="738" y="44"/>
                    <a:pt x="698" y="36"/>
                  </a:cubicBezTo>
                  <a:cubicBezTo>
                    <a:pt x="658" y="28"/>
                    <a:pt x="52" y="18"/>
                    <a:pt x="26" y="22"/>
                  </a:cubicBezTo>
                  <a:cubicBezTo>
                    <a:pt x="0" y="26"/>
                    <a:pt x="4" y="12"/>
                    <a:pt x="4" y="12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1429"/>
            <p:cNvSpPr>
              <a:spLocks/>
            </p:cNvSpPr>
            <p:nvPr/>
          </p:nvSpPr>
          <p:spPr bwMode="auto">
            <a:xfrm>
              <a:off x="1221" y="4014"/>
              <a:ext cx="2869" cy="82"/>
            </a:xfrm>
            <a:custGeom>
              <a:avLst/>
              <a:gdLst>
                <a:gd name="T0" fmla="*/ 1260 w 1264"/>
                <a:gd name="T1" fmla="*/ 24 h 36"/>
                <a:gd name="T2" fmla="*/ 576 w 1264"/>
                <a:gd name="T3" fmla="*/ 28 h 36"/>
                <a:gd name="T4" fmla="*/ 238 w 1264"/>
                <a:gd name="T5" fmla="*/ 24 h 36"/>
                <a:gd name="T6" fmla="*/ 42 w 1264"/>
                <a:gd name="T7" fmla="*/ 28 h 36"/>
                <a:gd name="T8" fmla="*/ 34 w 1264"/>
                <a:gd name="T9" fmla="*/ 14 h 36"/>
                <a:gd name="T10" fmla="*/ 234 w 1264"/>
                <a:gd name="T11" fmla="*/ 14 h 36"/>
                <a:gd name="T12" fmla="*/ 568 w 1264"/>
                <a:gd name="T13" fmla="*/ 8 h 36"/>
                <a:gd name="T14" fmla="*/ 1238 w 1264"/>
                <a:gd name="T15" fmla="*/ 14 h 36"/>
                <a:gd name="T16" fmla="*/ 1260 w 1264"/>
                <a:gd name="T1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4" h="36">
                  <a:moveTo>
                    <a:pt x="1260" y="24"/>
                  </a:moveTo>
                  <a:cubicBezTo>
                    <a:pt x="1216" y="30"/>
                    <a:pt x="646" y="36"/>
                    <a:pt x="576" y="28"/>
                  </a:cubicBezTo>
                  <a:cubicBezTo>
                    <a:pt x="410" y="10"/>
                    <a:pt x="442" y="6"/>
                    <a:pt x="238" y="24"/>
                  </a:cubicBezTo>
                  <a:cubicBezTo>
                    <a:pt x="168" y="30"/>
                    <a:pt x="84" y="24"/>
                    <a:pt x="42" y="28"/>
                  </a:cubicBezTo>
                  <a:cubicBezTo>
                    <a:pt x="0" y="32"/>
                    <a:pt x="12" y="18"/>
                    <a:pt x="34" y="14"/>
                  </a:cubicBezTo>
                  <a:cubicBezTo>
                    <a:pt x="56" y="10"/>
                    <a:pt x="212" y="16"/>
                    <a:pt x="234" y="14"/>
                  </a:cubicBezTo>
                  <a:cubicBezTo>
                    <a:pt x="256" y="12"/>
                    <a:pt x="528" y="0"/>
                    <a:pt x="568" y="8"/>
                  </a:cubicBezTo>
                  <a:cubicBezTo>
                    <a:pt x="608" y="16"/>
                    <a:pt x="1212" y="18"/>
                    <a:pt x="1238" y="14"/>
                  </a:cubicBezTo>
                  <a:cubicBezTo>
                    <a:pt x="1264" y="10"/>
                    <a:pt x="1260" y="24"/>
                    <a:pt x="1260" y="24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Freeform 1430"/>
            <p:cNvSpPr>
              <a:spLocks/>
            </p:cNvSpPr>
            <p:nvPr/>
          </p:nvSpPr>
          <p:spPr bwMode="auto">
            <a:xfrm>
              <a:off x="5472" y="613"/>
              <a:ext cx="159" cy="1936"/>
            </a:xfrm>
            <a:custGeom>
              <a:avLst/>
              <a:gdLst>
                <a:gd name="T0" fmla="*/ 34 w 70"/>
                <a:gd name="T1" fmla="*/ 301 h 853"/>
                <a:gd name="T2" fmla="*/ 43 w 70"/>
                <a:gd name="T3" fmla="*/ 536 h 853"/>
                <a:gd name="T4" fmla="*/ 15 w 70"/>
                <a:gd name="T5" fmla="*/ 340 h 853"/>
                <a:gd name="T6" fmla="*/ 45 w 70"/>
                <a:gd name="T7" fmla="*/ 179 h 853"/>
                <a:gd name="T8" fmla="*/ 61 w 70"/>
                <a:gd name="T9" fmla="*/ 21 h 853"/>
                <a:gd name="T10" fmla="*/ 53 w 70"/>
                <a:gd name="T11" fmla="*/ 13 h 853"/>
                <a:gd name="T12" fmla="*/ 34 w 70"/>
                <a:gd name="T13" fmla="*/ 163 h 853"/>
                <a:gd name="T14" fmla="*/ 5 w 70"/>
                <a:gd name="T15" fmla="*/ 326 h 853"/>
                <a:gd name="T16" fmla="*/ 35 w 70"/>
                <a:gd name="T17" fmla="*/ 842 h 853"/>
                <a:gd name="T18" fmla="*/ 53 w 70"/>
                <a:gd name="T19" fmla="*/ 838 h 853"/>
                <a:gd name="T20" fmla="*/ 40 w 70"/>
                <a:gd name="T21" fmla="*/ 300 h 853"/>
                <a:gd name="T22" fmla="*/ 34 w 70"/>
                <a:gd name="T23" fmla="*/ 30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53">
                  <a:moveTo>
                    <a:pt x="34" y="301"/>
                  </a:moveTo>
                  <a:cubicBezTo>
                    <a:pt x="56" y="403"/>
                    <a:pt x="54" y="429"/>
                    <a:pt x="43" y="536"/>
                  </a:cubicBezTo>
                  <a:cubicBezTo>
                    <a:pt x="39" y="443"/>
                    <a:pt x="14" y="433"/>
                    <a:pt x="15" y="340"/>
                  </a:cubicBezTo>
                  <a:cubicBezTo>
                    <a:pt x="16" y="280"/>
                    <a:pt x="43" y="238"/>
                    <a:pt x="45" y="179"/>
                  </a:cubicBezTo>
                  <a:cubicBezTo>
                    <a:pt x="47" y="114"/>
                    <a:pt x="53" y="85"/>
                    <a:pt x="61" y="21"/>
                  </a:cubicBezTo>
                  <a:cubicBezTo>
                    <a:pt x="63" y="8"/>
                    <a:pt x="55" y="0"/>
                    <a:pt x="53" y="13"/>
                  </a:cubicBezTo>
                  <a:cubicBezTo>
                    <a:pt x="46" y="66"/>
                    <a:pt x="36" y="109"/>
                    <a:pt x="34" y="163"/>
                  </a:cubicBezTo>
                  <a:cubicBezTo>
                    <a:pt x="32" y="229"/>
                    <a:pt x="8" y="260"/>
                    <a:pt x="5" y="326"/>
                  </a:cubicBezTo>
                  <a:cubicBezTo>
                    <a:pt x="0" y="455"/>
                    <a:pt x="65" y="648"/>
                    <a:pt x="35" y="842"/>
                  </a:cubicBezTo>
                  <a:cubicBezTo>
                    <a:pt x="33" y="853"/>
                    <a:pt x="51" y="850"/>
                    <a:pt x="53" y="838"/>
                  </a:cubicBezTo>
                  <a:cubicBezTo>
                    <a:pt x="70" y="704"/>
                    <a:pt x="68" y="433"/>
                    <a:pt x="40" y="300"/>
                  </a:cubicBezTo>
                  <a:cubicBezTo>
                    <a:pt x="37" y="287"/>
                    <a:pt x="32" y="288"/>
                    <a:pt x="34" y="301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Freeform 1431"/>
            <p:cNvSpPr>
              <a:spLocks/>
            </p:cNvSpPr>
            <p:nvPr/>
          </p:nvSpPr>
          <p:spPr bwMode="auto">
            <a:xfrm>
              <a:off x="409" y="694"/>
              <a:ext cx="104" cy="2954"/>
            </a:xfrm>
            <a:custGeom>
              <a:avLst/>
              <a:gdLst>
                <a:gd name="T0" fmla="*/ 10 w 46"/>
                <a:gd name="T1" fmla="*/ 99 h 1301"/>
                <a:gd name="T2" fmla="*/ 28 w 46"/>
                <a:gd name="T3" fmla="*/ 570 h 1301"/>
                <a:gd name="T4" fmla="*/ 5 w 46"/>
                <a:gd name="T5" fmla="*/ 837 h 1301"/>
                <a:gd name="T6" fmla="*/ 15 w 46"/>
                <a:gd name="T7" fmla="*/ 1079 h 1301"/>
                <a:gd name="T8" fmla="*/ 27 w 46"/>
                <a:gd name="T9" fmla="*/ 1301 h 1301"/>
                <a:gd name="T10" fmla="*/ 40 w 46"/>
                <a:gd name="T11" fmla="*/ 1290 h 1301"/>
                <a:gd name="T12" fmla="*/ 32 w 46"/>
                <a:gd name="T13" fmla="*/ 1159 h 1301"/>
                <a:gd name="T14" fmla="*/ 26 w 46"/>
                <a:gd name="T15" fmla="*/ 1002 h 1301"/>
                <a:gd name="T16" fmla="*/ 19 w 46"/>
                <a:gd name="T17" fmla="*/ 874 h 1301"/>
                <a:gd name="T18" fmla="*/ 41 w 46"/>
                <a:gd name="T19" fmla="*/ 609 h 1301"/>
                <a:gd name="T20" fmla="*/ 23 w 46"/>
                <a:gd name="T21" fmla="*/ 99 h 1301"/>
                <a:gd name="T22" fmla="*/ 27 w 46"/>
                <a:gd name="T23" fmla="*/ 12 h 1301"/>
                <a:gd name="T24" fmla="*/ 14 w 46"/>
                <a:gd name="T25" fmla="*/ 0 h 1301"/>
                <a:gd name="T26" fmla="*/ 10 w 46"/>
                <a:gd name="T27" fmla="*/ 99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1301">
                  <a:moveTo>
                    <a:pt x="10" y="99"/>
                  </a:moveTo>
                  <a:cubicBezTo>
                    <a:pt x="0" y="290"/>
                    <a:pt x="30" y="380"/>
                    <a:pt x="28" y="570"/>
                  </a:cubicBezTo>
                  <a:cubicBezTo>
                    <a:pt x="27" y="671"/>
                    <a:pt x="7" y="737"/>
                    <a:pt x="5" y="837"/>
                  </a:cubicBezTo>
                  <a:cubicBezTo>
                    <a:pt x="4" y="925"/>
                    <a:pt x="12" y="992"/>
                    <a:pt x="15" y="1079"/>
                  </a:cubicBezTo>
                  <a:cubicBezTo>
                    <a:pt x="17" y="1154"/>
                    <a:pt x="25" y="1227"/>
                    <a:pt x="27" y="1301"/>
                  </a:cubicBezTo>
                  <a:cubicBezTo>
                    <a:pt x="40" y="1290"/>
                    <a:pt x="40" y="1290"/>
                    <a:pt x="40" y="1290"/>
                  </a:cubicBezTo>
                  <a:cubicBezTo>
                    <a:pt x="38" y="1246"/>
                    <a:pt x="35" y="1203"/>
                    <a:pt x="32" y="1159"/>
                  </a:cubicBezTo>
                  <a:cubicBezTo>
                    <a:pt x="28" y="1107"/>
                    <a:pt x="29" y="1055"/>
                    <a:pt x="26" y="1002"/>
                  </a:cubicBezTo>
                  <a:cubicBezTo>
                    <a:pt x="24" y="952"/>
                    <a:pt x="19" y="924"/>
                    <a:pt x="19" y="874"/>
                  </a:cubicBezTo>
                  <a:cubicBezTo>
                    <a:pt x="18" y="774"/>
                    <a:pt x="38" y="709"/>
                    <a:pt x="41" y="609"/>
                  </a:cubicBezTo>
                  <a:cubicBezTo>
                    <a:pt x="46" y="407"/>
                    <a:pt x="13" y="302"/>
                    <a:pt x="23" y="99"/>
                  </a:cubicBezTo>
                  <a:cubicBezTo>
                    <a:pt x="24" y="70"/>
                    <a:pt x="25" y="41"/>
                    <a:pt x="27" y="1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33"/>
                    <a:pt x="11" y="66"/>
                    <a:pt x="10" y="9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432"/>
            <p:cNvSpPr>
              <a:spLocks/>
            </p:cNvSpPr>
            <p:nvPr/>
          </p:nvSpPr>
          <p:spPr bwMode="auto">
            <a:xfrm>
              <a:off x="252" y="440"/>
              <a:ext cx="3250" cy="134"/>
            </a:xfrm>
            <a:custGeom>
              <a:avLst/>
              <a:gdLst>
                <a:gd name="T0" fmla="*/ 538 w 1432"/>
                <a:gd name="T1" fmla="*/ 21 h 59"/>
                <a:gd name="T2" fmla="*/ 528 w 1432"/>
                <a:gd name="T3" fmla="*/ 31 h 59"/>
                <a:gd name="T4" fmla="*/ 1416 w 1432"/>
                <a:gd name="T5" fmla="*/ 40 h 59"/>
                <a:gd name="T6" fmla="*/ 1416 w 1432"/>
                <a:gd name="T7" fmla="*/ 31 h 59"/>
                <a:gd name="T8" fmla="*/ 532 w 1432"/>
                <a:gd name="T9" fmla="*/ 5 h 59"/>
                <a:gd name="T10" fmla="*/ 251 w 1432"/>
                <a:gd name="T11" fmla="*/ 12 h 59"/>
                <a:gd name="T12" fmla="*/ 18 w 1432"/>
                <a:gd name="T13" fmla="*/ 27 h 59"/>
                <a:gd name="T14" fmla="*/ 27 w 1432"/>
                <a:gd name="T15" fmla="*/ 33 h 59"/>
                <a:gd name="T16" fmla="*/ 251 w 1432"/>
                <a:gd name="T17" fmla="*/ 27 h 59"/>
                <a:gd name="T18" fmla="*/ 559 w 1432"/>
                <a:gd name="T19" fmla="*/ 18 h 59"/>
                <a:gd name="T20" fmla="*/ 1278 w 1432"/>
                <a:gd name="T21" fmla="*/ 37 h 59"/>
                <a:gd name="T22" fmla="*/ 723 w 1432"/>
                <a:gd name="T23" fmla="*/ 37 h 59"/>
                <a:gd name="T24" fmla="*/ 538 w 143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2" h="59">
                  <a:moveTo>
                    <a:pt x="538" y="21"/>
                  </a:moveTo>
                  <a:cubicBezTo>
                    <a:pt x="520" y="19"/>
                    <a:pt x="511" y="28"/>
                    <a:pt x="528" y="31"/>
                  </a:cubicBezTo>
                  <a:cubicBezTo>
                    <a:pt x="707" y="59"/>
                    <a:pt x="1235" y="57"/>
                    <a:pt x="1416" y="40"/>
                  </a:cubicBezTo>
                  <a:cubicBezTo>
                    <a:pt x="1432" y="38"/>
                    <a:pt x="1431" y="31"/>
                    <a:pt x="1416" y="31"/>
                  </a:cubicBezTo>
                  <a:cubicBezTo>
                    <a:pt x="1243" y="28"/>
                    <a:pt x="705" y="0"/>
                    <a:pt x="532" y="5"/>
                  </a:cubicBezTo>
                  <a:cubicBezTo>
                    <a:pt x="443" y="8"/>
                    <a:pt x="340" y="10"/>
                    <a:pt x="251" y="12"/>
                  </a:cubicBezTo>
                  <a:cubicBezTo>
                    <a:pt x="179" y="14"/>
                    <a:pt x="88" y="20"/>
                    <a:pt x="18" y="27"/>
                  </a:cubicBezTo>
                  <a:cubicBezTo>
                    <a:pt x="0" y="28"/>
                    <a:pt x="9" y="35"/>
                    <a:pt x="27" y="33"/>
                  </a:cubicBezTo>
                  <a:cubicBezTo>
                    <a:pt x="113" y="25"/>
                    <a:pt x="164" y="29"/>
                    <a:pt x="251" y="27"/>
                  </a:cubicBezTo>
                  <a:cubicBezTo>
                    <a:pt x="331" y="24"/>
                    <a:pt x="479" y="19"/>
                    <a:pt x="559" y="18"/>
                  </a:cubicBezTo>
                  <a:cubicBezTo>
                    <a:pt x="684" y="17"/>
                    <a:pt x="1154" y="33"/>
                    <a:pt x="1278" y="37"/>
                  </a:cubicBezTo>
                  <a:cubicBezTo>
                    <a:pt x="1207" y="43"/>
                    <a:pt x="782" y="40"/>
                    <a:pt x="723" y="37"/>
                  </a:cubicBezTo>
                  <a:cubicBezTo>
                    <a:pt x="664" y="35"/>
                    <a:pt x="606" y="32"/>
                    <a:pt x="538" y="21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433"/>
            <p:cNvSpPr>
              <a:spLocks/>
            </p:cNvSpPr>
            <p:nvPr/>
          </p:nvSpPr>
          <p:spPr bwMode="auto">
            <a:xfrm>
              <a:off x="93" y="270"/>
              <a:ext cx="5590" cy="379"/>
            </a:xfrm>
            <a:custGeom>
              <a:avLst/>
              <a:gdLst>
                <a:gd name="T0" fmla="*/ 2338 w 2463"/>
                <a:gd name="T1" fmla="*/ 0 h 167"/>
                <a:gd name="T2" fmla="*/ 125 w 2463"/>
                <a:gd name="T3" fmla="*/ 0 h 167"/>
                <a:gd name="T4" fmla="*/ 0 w 2463"/>
                <a:gd name="T5" fmla="*/ 139 h 167"/>
                <a:gd name="T6" fmla="*/ 0 w 2463"/>
                <a:gd name="T7" fmla="*/ 167 h 167"/>
                <a:gd name="T8" fmla="*/ 118 w 2463"/>
                <a:gd name="T9" fmla="*/ 35 h 167"/>
                <a:gd name="T10" fmla="*/ 1413 w 2463"/>
                <a:gd name="T11" fmla="*/ 27 h 167"/>
                <a:gd name="T12" fmla="*/ 2344 w 2463"/>
                <a:gd name="T13" fmla="*/ 33 h 167"/>
                <a:gd name="T14" fmla="*/ 2463 w 2463"/>
                <a:gd name="T15" fmla="*/ 167 h 167"/>
                <a:gd name="T16" fmla="*/ 2463 w 2463"/>
                <a:gd name="T17" fmla="*/ 139 h 167"/>
                <a:gd name="T18" fmla="*/ 2338 w 2463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3" h="167">
                  <a:moveTo>
                    <a:pt x="2338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56" y="14"/>
                    <a:pt x="0" y="70"/>
                    <a:pt x="0" y="13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98"/>
                    <a:pt x="49" y="35"/>
                    <a:pt x="118" y="35"/>
                  </a:cubicBezTo>
                  <a:cubicBezTo>
                    <a:pt x="118" y="35"/>
                    <a:pt x="984" y="27"/>
                    <a:pt x="1413" y="27"/>
                  </a:cubicBezTo>
                  <a:cubicBezTo>
                    <a:pt x="1834" y="27"/>
                    <a:pt x="2344" y="33"/>
                    <a:pt x="2344" y="33"/>
                  </a:cubicBezTo>
                  <a:cubicBezTo>
                    <a:pt x="2413" y="33"/>
                    <a:pt x="2463" y="98"/>
                    <a:pt x="2463" y="167"/>
                  </a:cubicBezTo>
                  <a:cubicBezTo>
                    <a:pt x="2463" y="139"/>
                    <a:pt x="2463" y="139"/>
                    <a:pt x="2463" y="139"/>
                  </a:cubicBezTo>
                  <a:cubicBezTo>
                    <a:pt x="2463" y="70"/>
                    <a:pt x="2407" y="14"/>
                    <a:pt x="2338" y="0"/>
                  </a:cubicBezTo>
                  <a:close/>
                </a:path>
              </a:pathLst>
            </a:custGeom>
            <a:solidFill>
              <a:srgbClr val="F8D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Freeform 1434"/>
            <p:cNvSpPr>
              <a:spLocks/>
            </p:cNvSpPr>
            <p:nvPr/>
          </p:nvSpPr>
          <p:spPr bwMode="auto">
            <a:xfrm>
              <a:off x="377" y="672"/>
              <a:ext cx="5022" cy="3110"/>
            </a:xfrm>
            <a:custGeom>
              <a:avLst/>
              <a:gdLst>
                <a:gd name="T0" fmla="*/ 2213 w 2213"/>
                <a:gd name="T1" fmla="*/ 1324 h 1370"/>
                <a:gd name="T2" fmla="*/ 2161 w 2213"/>
                <a:gd name="T3" fmla="*/ 1370 h 1370"/>
                <a:gd name="T4" fmla="*/ 51 w 2213"/>
                <a:gd name="T5" fmla="*/ 1370 h 1370"/>
                <a:gd name="T6" fmla="*/ 0 w 2213"/>
                <a:gd name="T7" fmla="*/ 1324 h 1370"/>
                <a:gd name="T8" fmla="*/ 0 w 2213"/>
                <a:gd name="T9" fmla="*/ 51 h 1370"/>
                <a:gd name="T10" fmla="*/ 51 w 2213"/>
                <a:gd name="T11" fmla="*/ 0 h 1370"/>
                <a:gd name="T12" fmla="*/ 2161 w 2213"/>
                <a:gd name="T13" fmla="*/ 0 h 1370"/>
                <a:gd name="T14" fmla="*/ 2213 w 2213"/>
                <a:gd name="T15" fmla="*/ 51 h 1370"/>
                <a:gd name="T16" fmla="*/ 2213 w 2213"/>
                <a:gd name="T17" fmla="*/ 1324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3" h="1370">
                  <a:moveTo>
                    <a:pt x="2213" y="1324"/>
                  </a:moveTo>
                  <a:cubicBezTo>
                    <a:pt x="2213" y="1352"/>
                    <a:pt x="2190" y="1370"/>
                    <a:pt x="2161" y="1370"/>
                  </a:cubicBezTo>
                  <a:cubicBezTo>
                    <a:pt x="51" y="1370"/>
                    <a:pt x="51" y="1370"/>
                    <a:pt x="51" y="1370"/>
                  </a:cubicBezTo>
                  <a:cubicBezTo>
                    <a:pt x="23" y="1370"/>
                    <a:pt x="0" y="1352"/>
                    <a:pt x="0" y="132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2161" y="0"/>
                    <a:pt x="2161" y="0"/>
                    <a:pt x="2161" y="0"/>
                  </a:cubicBezTo>
                  <a:cubicBezTo>
                    <a:pt x="2190" y="0"/>
                    <a:pt x="2213" y="22"/>
                    <a:pt x="2213" y="51"/>
                  </a:cubicBezTo>
                  <a:lnTo>
                    <a:pt x="2213" y="1324"/>
                  </a:lnTo>
                  <a:close/>
                </a:path>
              </a:pathLst>
            </a:custGeom>
            <a:gradFill>
              <a:gsLst>
                <a:gs pos="70000">
                  <a:schemeClr val="bg2">
                    <a:lumMod val="60000"/>
                    <a:lumOff val="40000"/>
                  </a:schemeClr>
                </a:gs>
                <a:gs pos="0">
                  <a:srgbClr val="CB944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Freeform 1435"/>
            <p:cNvSpPr>
              <a:spLocks noEditPoints="1"/>
            </p:cNvSpPr>
            <p:nvPr/>
          </p:nvSpPr>
          <p:spPr bwMode="auto">
            <a:xfrm>
              <a:off x="93" y="361"/>
              <a:ext cx="5569" cy="3637"/>
            </a:xfrm>
            <a:custGeom>
              <a:avLst/>
              <a:gdLst>
                <a:gd name="T0" fmla="*/ 17 w 2454"/>
                <a:gd name="T1" fmla="*/ 12 h 1602"/>
                <a:gd name="T2" fmla="*/ 0 w 2454"/>
                <a:gd name="T3" fmla="*/ 35 h 1602"/>
                <a:gd name="T4" fmla="*/ 131 w 2454"/>
                <a:gd name="T5" fmla="*/ 144 h 1602"/>
                <a:gd name="T6" fmla="*/ 145 w 2454"/>
                <a:gd name="T7" fmla="*/ 128 h 1602"/>
                <a:gd name="T8" fmla="*/ 17 w 2454"/>
                <a:gd name="T9" fmla="*/ 12 h 1602"/>
                <a:gd name="T10" fmla="*/ 2329 w 2454"/>
                <a:gd name="T11" fmla="*/ 131 h 1602"/>
                <a:gd name="T12" fmla="*/ 2454 w 2454"/>
                <a:gd name="T13" fmla="*/ 22 h 1602"/>
                <a:gd name="T14" fmla="*/ 2431 w 2454"/>
                <a:gd name="T15" fmla="*/ 0 h 1602"/>
                <a:gd name="T16" fmla="*/ 2310 w 2454"/>
                <a:gd name="T17" fmla="*/ 114 h 1602"/>
                <a:gd name="T18" fmla="*/ 2329 w 2454"/>
                <a:gd name="T19" fmla="*/ 131 h 1602"/>
                <a:gd name="T20" fmla="*/ 122 w 2454"/>
                <a:gd name="T21" fmla="*/ 1471 h 1602"/>
                <a:gd name="T22" fmla="*/ 3 w 2454"/>
                <a:gd name="T23" fmla="*/ 1571 h 1602"/>
                <a:gd name="T24" fmla="*/ 21 w 2454"/>
                <a:gd name="T25" fmla="*/ 1592 h 1602"/>
                <a:gd name="T26" fmla="*/ 141 w 2454"/>
                <a:gd name="T27" fmla="*/ 1491 h 1602"/>
                <a:gd name="T28" fmla="*/ 122 w 2454"/>
                <a:gd name="T29" fmla="*/ 1471 h 1602"/>
                <a:gd name="T30" fmla="*/ 2331 w 2454"/>
                <a:gd name="T31" fmla="*/ 1472 h 1602"/>
                <a:gd name="T32" fmla="*/ 2310 w 2454"/>
                <a:gd name="T33" fmla="*/ 1490 h 1602"/>
                <a:gd name="T34" fmla="*/ 2432 w 2454"/>
                <a:gd name="T35" fmla="*/ 1602 h 1602"/>
                <a:gd name="T36" fmla="*/ 2452 w 2454"/>
                <a:gd name="T37" fmla="*/ 1582 h 1602"/>
                <a:gd name="T38" fmla="*/ 2446 w 2454"/>
                <a:gd name="T39" fmla="*/ 1576 h 1602"/>
                <a:gd name="T40" fmla="*/ 2331 w 2454"/>
                <a:gd name="T41" fmla="*/ 1472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4" h="1602">
                  <a:moveTo>
                    <a:pt x="17" y="12"/>
                  </a:moveTo>
                  <a:cubicBezTo>
                    <a:pt x="14" y="15"/>
                    <a:pt x="3" y="31"/>
                    <a:pt x="0" y="35"/>
                  </a:cubicBezTo>
                  <a:cubicBezTo>
                    <a:pt x="0" y="35"/>
                    <a:pt x="127" y="141"/>
                    <a:pt x="131" y="144"/>
                  </a:cubicBezTo>
                  <a:cubicBezTo>
                    <a:pt x="135" y="147"/>
                    <a:pt x="145" y="132"/>
                    <a:pt x="145" y="128"/>
                  </a:cubicBezTo>
                  <a:cubicBezTo>
                    <a:pt x="145" y="125"/>
                    <a:pt x="91" y="77"/>
                    <a:pt x="17" y="12"/>
                  </a:cubicBezTo>
                  <a:close/>
                  <a:moveTo>
                    <a:pt x="2329" y="131"/>
                  </a:moveTo>
                  <a:cubicBezTo>
                    <a:pt x="2333" y="128"/>
                    <a:pt x="2454" y="22"/>
                    <a:pt x="2454" y="22"/>
                  </a:cubicBezTo>
                  <a:cubicBezTo>
                    <a:pt x="2450" y="17"/>
                    <a:pt x="2435" y="4"/>
                    <a:pt x="2431" y="0"/>
                  </a:cubicBezTo>
                  <a:cubicBezTo>
                    <a:pt x="2359" y="64"/>
                    <a:pt x="2310" y="111"/>
                    <a:pt x="2310" y="114"/>
                  </a:cubicBezTo>
                  <a:cubicBezTo>
                    <a:pt x="2310" y="118"/>
                    <a:pt x="2325" y="134"/>
                    <a:pt x="2329" y="131"/>
                  </a:cubicBezTo>
                  <a:close/>
                  <a:moveTo>
                    <a:pt x="122" y="1471"/>
                  </a:moveTo>
                  <a:cubicBezTo>
                    <a:pt x="118" y="1474"/>
                    <a:pt x="3" y="1571"/>
                    <a:pt x="3" y="1571"/>
                  </a:cubicBezTo>
                  <a:cubicBezTo>
                    <a:pt x="6" y="1575"/>
                    <a:pt x="17" y="1588"/>
                    <a:pt x="21" y="1592"/>
                  </a:cubicBezTo>
                  <a:cubicBezTo>
                    <a:pt x="97" y="1525"/>
                    <a:pt x="142" y="1497"/>
                    <a:pt x="141" y="1491"/>
                  </a:cubicBezTo>
                  <a:cubicBezTo>
                    <a:pt x="140" y="1487"/>
                    <a:pt x="126" y="1468"/>
                    <a:pt x="122" y="1471"/>
                  </a:cubicBezTo>
                  <a:close/>
                  <a:moveTo>
                    <a:pt x="2331" y="1472"/>
                  </a:moveTo>
                  <a:cubicBezTo>
                    <a:pt x="2327" y="1469"/>
                    <a:pt x="2310" y="1486"/>
                    <a:pt x="2310" y="1490"/>
                  </a:cubicBezTo>
                  <a:cubicBezTo>
                    <a:pt x="2310" y="1493"/>
                    <a:pt x="2358" y="1536"/>
                    <a:pt x="2432" y="1602"/>
                  </a:cubicBezTo>
                  <a:cubicBezTo>
                    <a:pt x="2436" y="1598"/>
                    <a:pt x="2449" y="1586"/>
                    <a:pt x="2452" y="1582"/>
                  </a:cubicBezTo>
                  <a:cubicBezTo>
                    <a:pt x="2446" y="1576"/>
                    <a:pt x="2446" y="1576"/>
                    <a:pt x="2446" y="1576"/>
                  </a:cubicBezTo>
                  <a:cubicBezTo>
                    <a:pt x="2446" y="1576"/>
                    <a:pt x="2335" y="1475"/>
                    <a:pt x="2331" y="1472"/>
                  </a:cubicBezTo>
                  <a:close/>
                </a:path>
              </a:pathLst>
            </a:custGeom>
            <a:solidFill>
              <a:srgbClr val="6D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436"/>
            <p:cNvSpPr>
              <a:spLocks/>
            </p:cNvSpPr>
            <p:nvPr/>
          </p:nvSpPr>
          <p:spPr bwMode="auto">
            <a:xfrm>
              <a:off x="359" y="604"/>
              <a:ext cx="5056" cy="3149"/>
            </a:xfrm>
            <a:custGeom>
              <a:avLst/>
              <a:gdLst>
                <a:gd name="T0" fmla="*/ 2228 w 2228"/>
                <a:gd name="T1" fmla="*/ 1335 h 1387"/>
                <a:gd name="T2" fmla="*/ 2177 w 2228"/>
                <a:gd name="T3" fmla="*/ 1387 h 1387"/>
                <a:gd name="T4" fmla="*/ 52 w 2228"/>
                <a:gd name="T5" fmla="*/ 1387 h 1387"/>
                <a:gd name="T6" fmla="*/ 0 w 2228"/>
                <a:gd name="T7" fmla="*/ 1335 h 1387"/>
                <a:gd name="T8" fmla="*/ 0 w 2228"/>
                <a:gd name="T9" fmla="*/ 52 h 1387"/>
                <a:gd name="T10" fmla="*/ 52 w 2228"/>
                <a:gd name="T11" fmla="*/ 0 h 1387"/>
                <a:gd name="T12" fmla="*/ 2177 w 2228"/>
                <a:gd name="T13" fmla="*/ 0 h 1387"/>
                <a:gd name="T14" fmla="*/ 2228 w 2228"/>
                <a:gd name="T15" fmla="*/ 52 h 1387"/>
                <a:gd name="T16" fmla="*/ 2228 w 2228"/>
                <a:gd name="T17" fmla="*/ 1335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8" h="1387">
                  <a:moveTo>
                    <a:pt x="2228" y="1335"/>
                  </a:moveTo>
                  <a:cubicBezTo>
                    <a:pt x="2228" y="1364"/>
                    <a:pt x="2205" y="1387"/>
                    <a:pt x="2177" y="1387"/>
                  </a:cubicBezTo>
                  <a:cubicBezTo>
                    <a:pt x="52" y="1387"/>
                    <a:pt x="52" y="1387"/>
                    <a:pt x="52" y="1387"/>
                  </a:cubicBezTo>
                  <a:cubicBezTo>
                    <a:pt x="23" y="1387"/>
                    <a:pt x="0" y="1364"/>
                    <a:pt x="0" y="13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2177" y="0"/>
                    <a:pt x="2177" y="0"/>
                    <a:pt x="2177" y="0"/>
                  </a:cubicBezTo>
                  <a:cubicBezTo>
                    <a:pt x="2205" y="0"/>
                    <a:pt x="2228" y="23"/>
                    <a:pt x="2228" y="52"/>
                  </a:cubicBezTo>
                  <a:lnTo>
                    <a:pt x="2228" y="1335"/>
                  </a:lnTo>
                  <a:close/>
                </a:path>
              </a:pathLst>
            </a:custGeom>
            <a:gradFill flip="none" rotWithShape="1">
              <a:gsLst>
                <a:gs pos="91000">
                  <a:srgbClr val="6D3F1E"/>
                </a:gs>
                <a:gs pos="100000">
                  <a:srgbClr val="CB9446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437"/>
            <p:cNvSpPr>
              <a:spLocks noEditPoints="1"/>
            </p:cNvSpPr>
            <p:nvPr/>
          </p:nvSpPr>
          <p:spPr bwMode="auto">
            <a:xfrm>
              <a:off x="374" y="3587"/>
              <a:ext cx="5016" cy="168"/>
            </a:xfrm>
            <a:custGeom>
              <a:avLst/>
              <a:gdLst>
                <a:gd name="T0" fmla="*/ 0 w 5016"/>
                <a:gd name="T1" fmla="*/ 111 h 168"/>
                <a:gd name="T2" fmla="*/ 39 w 5016"/>
                <a:gd name="T3" fmla="*/ 159 h 168"/>
                <a:gd name="T4" fmla="*/ 125 w 5016"/>
                <a:gd name="T5" fmla="*/ 39 h 168"/>
                <a:gd name="T6" fmla="*/ 94 w 5016"/>
                <a:gd name="T7" fmla="*/ 9 h 168"/>
                <a:gd name="T8" fmla="*/ 0 w 5016"/>
                <a:gd name="T9" fmla="*/ 111 h 168"/>
                <a:gd name="T10" fmla="*/ 4907 w 5016"/>
                <a:gd name="T11" fmla="*/ 0 h 168"/>
                <a:gd name="T12" fmla="*/ 4884 w 5016"/>
                <a:gd name="T13" fmla="*/ 50 h 168"/>
                <a:gd name="T14" fmla="*/ 4968 w 5016"/>
                <a:gd name="T15" fmla="*/ 168 h 168"/>
                <a:gd name="T16" fmla="*/ 5016 w 5016"/>
                <a:gd name="T17" fmla="*/ 125 h 168"/>
                <a:gd name="T18" fmla="*/ 4907 w 5016"/>
                <a:gd name="T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6" h="168">
                  <a:moveTo>
                    <a:pt x="0" y="111"/>
                  </a:moveTo>
                  <a:lnTo>
                    <a:pt x="39" y="159"/>
                  </a:lnTo>
                  <a:lnTo>
                    <a:pt x="125" y="39"/>
                  </a:lnTo>
                  <a:lnTo>
                    <a:pt x="94" y="9"/>
                  </a:lnTo>
                  <a:lnTo>
                    <a:pt x="0" y="111"/>
                  </a:lnTo>
                  <a:close/>
                  <a:moveTo>
                    <a:pt x="4907" y="0"/>
                  </a:moveTo>
                  <a:lnTo>
                    <a:pt x="4884" y="50"/>
                  </a:lnTo>
                  <a:lnTo>
                    <a:pt x="4968" y="168"/>
                  </a:lnTo>
                  <a:lnTo>
                    <a:pt x="5016" y="125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6D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Freeform 1438"/>
            <p:cNvSpPr>
              <a:spLocks/>
            </p:cNvSpPr>
            <p:nvPr/>
          </p:nvSpPr>
          <p:spPr bwMode="auto">
            <a:xfrm>
              <a:off x="422" y="638"/>
              <a:ext cx="4911" cy="3003"/>
            </a:xfrm>
            <a:custGeom>
              <a:avLst/>
              <a:gdLst>
                <a:gd name="T0" fmla="*/ 2164 w 2164"/>
                <a:gd name="T1" fmla="*/ 1273 h 1323"/>
                <a:gd name="T2" fmla="*/ 2114 w 2164"/>
                <a:gd name="T3" fmla="*/ 1323 h 1323"/>
                <a:gd name="T4" fmla="*/ 50 w 2164"/>
                <a:gd name="T5" fmla="*/ 1323 h 1323"/>
                <a:gd name="T6" fmla="*/ 0 w 2164"/>
                <a:gd name="T7" fmla="*/ 1273 h 1323"/>
                <a:gd name="T8" fmla="*/ 0 w 2164"/>
                <a:gd name="T9" fmla="*/ 49 h 1323"/>
                <a:gd name="T10" fmla="*/ 50 w 2164"/>
                <a:gd name="T11" fmla="*/ 0 h 1323"/>
                <a:gd name="T12" fmla="*/ 2114 w 2164"/>
                <a:gd name="T13" fmla="*/ 0 h 1323"/>
                <a:gd name="T14" fmla="*/ 2164 w 2164"/>
                <a:gd name="T15" fmla="*/ 49 h 1323"/>
                <a:gd name="T16" fmla="*/ 2164 w 2164"/>
                <a:gd name="T17" fmla="*/ 127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4" h="1323">
                  <a:moveTo>
                    <a:pt x="2164" y="1273"/>
                  </a:moveTo>
                  <a:cubicBezTo>
                    <a:pt x="2164" y="1301"/>
                    <a:pt x="2141" y="1323"/>
                    <a:pt x="2114" y="1323"/>
                  </a:cubicBezTo>
                  <a:cubicBezTo>
                    <a:pt x="50" y="1323"/>
                    <a:pt x="50" y="1323"/>
                    <a:pt x="50" y="1323"/>
                  </a:cubicBezTo>
                  <a:cubicBezTo>
                    <a:pt x="22" y="1323"/>
                    <a:pt x="0" y="1301"/>
                    <a:pt x="0" y="127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2114" y="0"/>
                    <a:pt x="2114" y="0"/>
                    <a:pt x="2114" y="0"/>
                  </a:cubicBezTo>
                  <a:cubicBezTo>
                    <a:pt x="2141" y="0"/>
                    <a:pt x="2164" y="22"/>
                    <a:pt x="2164" y="49"/>
                  </a:cubicBezTo>
                  <a:lnTo>
                    <a:pt x="2164" y="1273"/>
                  </a:lnTo>
                  <a:close/>
                </a:path>
              </a:pathLst>
            </a:custGeom>
            <a:gradFill flip="none" rotWithShape="1">
              <a:gsLst>
                <a:gs pos="78000">
                  <a:srgbClr val="389848">
                    <a:lumMod val="70000"/>
                  </a:srgbClr>
                </a:gs>
                <a:gs pos="4000">
                  <a:srgbClr val="359C3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Freeform 1439"/>
            <p:cNvSpPr>
              <a:spLocks/>
            </p:cNvSpPr>
            <p:nvPr/>
          </p:nvSpPr>
          <p:spPr bwMode="auto">
            <a:xfrm>
              <a:off x="422" y="635"/>
              <a:ext cx="4911" cy="2893"/>
            </a:xfrm>
            <a:custGeom>
              <a:avLst/>
              <a:gdLst>
                <a:gd name="T0" fmla="*/ 2114 w 2164"/>
                <a:gd name="T1" fmla="*/ 0 h 1274"/>
                <a:gd name="T2" fmla="*/ 50 w 2164"/>
                <a:gd name="T3" fmla="*/ 0 h 1274"/>
                <a:gd name="T4" fmla="*/ 0 w 2164"/>
                <a:gd name="T5" fmla="*/ 50 h 1274"/>
                <a:gd name="T6" fmla="*/ 0 w 2164"/>
                <a:gd name="T7" fmla="*/ 1274 h 1274"/>
                <a:gd name="T8" fmla="*/ 19 w 2164"/>
                <a:gd name="T9" fmla="*/ 91 h 1274"/>
                <a:gd name="T10" fmla="*/ 77 w 2164"/>
                <a:gd name="T11" fmla="*/ 32 h 1274"/>
                <a:gd name="T12" fmla="*/ 2087 w 2164"/>
                <a:gd name="T13" fmla="*/ 32 h 1274"/>
                <a:gd name="T14" fmla="*/ 2146 w 2164"/>
                <a:gd name="T15" fmla="*/ 91 h 1274"/>
                <a:gd name="T16" fmla="*/ 2164 w 2164"/>
                <a:gd name="T17" fmla="*/ 1274 h 1274"/>
                <a:gd name="T18" fmla="*/ 2164 w 2164"/>
                <a:gd name="T19" fmla="*/ 50 h 1274"/>
                <a:gd name="T20" fmla="*/ 2114 w 2164"/>
                <a:gd name="T21" fmla="*/ 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4" h="1274">
                  <a:moveTo>
                    <a:pt x="2114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1274"/>
                    <a:pt x="0" y="1274"/>
                    <a:pt x="0" y="1274"/>
                  </a:cubicBezTo>
                  <a:cubicBezTo>
                    <a:pt x="10" y="962"/>
                    <a:pt x="19" y="91"/>
                    <a:pt x="19" y="91"/>
                  </a:cubicBezTo>
                  <a:cubicBezTo>
                    <a:pt x="19" y="65"/>
                    <a:pt x="51" y="32"/>
                    <a:pt x="77" y="32"/>
                  </a:cubicBezTo>
                  <a:cubicBezTo>
                    <a:pt x="2087" y="32"/>
                    <a:pt x="2087" y="32"/>
                    <a:pt x="2087" y="32"/>
                  </a:cubicBezTo>
                  <a:cubicBezTo>
                    <a:pt x="2114" y="32"/>
                    <a:pt x="2146" y="65"/>
                    <a:pt x="2146" y="91"/>
                  </a:cubicBezTo>
                  <a:cubicBezTo>
                    <a:pt x="2146" y="91"/>
                    <a:pt x="2154" y="1008"/>
                    <a:pt x="2164" y="1274"/>
                  </a:cubicBezTo>
                  <a:cubicBezTo>
                    <a:pt x="2164" y="50"/>
                    <a:pt x="2164" y="50"/>
                    <a:pt x="2164" y="50"/>
                  </a:cubicBezTo>
                  <a:cubicBezTo>
                    <a:pt x="2164" y="22"/>
                    <a:pt x="2142" y="0"/>
                    <a:pt x="2114" y="0"/>
                  </a:cubicBezTo>
                  <a:close/>
                </a:path>
              </a:pathLst>
            </a:custGeom>
            <a:gradFill>
              <a:gsLst>
                <a:gs pos="74000">
                  <a:schemeClr val="accent1">
                    <a:lumMod val="45000"/>
                  </a:schemeClr>
                </a:gs>
                <a:gs pos="0">
                  <a:schemeClr val="accent1">
                    <a:lumMod val="38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1475"/>
            <p:cNvSpPr>
              <a:spLocks/>
            </p:cNvSpPr>
            <p:nvPr/>
          </p:nvSpPr>
          <p:spPr bwMode="auto">
            <a:xfrm>
              <a:off x="2794" y="2874"/>
              <a:ext cx="156" cy="50"/>
            </a:xfrm>
            <a:custGeom>
              <a:avLst/>
              <a:gdLst>
                <a:gd name="T0" fmla="*/ 12 w 69"/>
                <a:gd name="T1" fmla="*/ 18 h 22"/>
                <a:gd name="T2" fmla="*/ 20 w 69"/>
                <a:gd name="T3" fmla="*/ 15 h 22"/>
                <a:gd name="T4" fmla="*/ 23 w 69"/>
                <a:gd name="T5" fmla="*/ 13 h 22"/>
                <a:gd name="T6" fmla="*/ 34 w 69"/>
                <a:gd name="T7" fmla="*/ 9 h 22"/>
                <a:gd name="T8" fmla="*/ 40 w 69"/>
                <a:gd name="T9" fmla="*/ 9 h 22"/>
                <a:gd name="T10" fmla="*/ 28 w 69"/>
                <a:gd name="T11" fmla="*/ 13 h 22"/>
                <a:gd name="T12" fmla="*/ 42 w 69"/>
                <a:gd name="T13" fmla="*/ 8 h 22"/>
                <a:gd name="T14" fmla="*/ 69 w 69"/>
                <a:gd name="T15" fmla="*/ 2 h 22"/>
                <a:gd name="T16" fmla="*/ 59 w 69"/>
                <a:gd name="T17" fmla="*/ 1 h 22"/>
                <a:gd name="T18" fmla="*/ 43 w 69"/>
                <a:gd name="T19" fmla="*/ 3 h 22"/>
                <a:gd name="T20" fmla="*/ 24 w 69"/>
                <a:gd name="T21" fmla="*/ 11 h 22"/>
                <a:gd name="T22" fmla="*/ 4 w 69"/>
                <a:gd name="T23" fmla="*/ 20 h 22"/>
                <a:gd name="T24" fmla="*/ 12 w 69"/>
                <a:gd name="T2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2">
                  <a:moveTo>
                    <a:pt x="12" y="18"/>
                  </a:moveTo>
                  <a:cubicBezTo>
                    <a:pt x="15" y="17"/>
                    <a:pt x="17" y="16"/>
                    <a:pt x="20" y="15"/>
                  </a:cubicBezTo>
                  <a:cubicBezTo>
                    <a:pt x="22" y="14"/>
                    <a:pt x="24" y="14"/>
                    <a:pt x="23" y="13"/>
                  </a:cubicBezTo>
                  <a:cubicBezTo>
                    <a:pt x="26" y="12"/>
                    <a:pt x="31" y="10"/>
                    <a:pt x="34" y="9"/>
                  </a:cubicBezTo>
                  <a:cubicBezTo>
                    <a:pt x="37" y="8"/>
                    <a:pt x="40" y="8"/>
                    <a:pt x="40" y="9"/>
                  </a:cubicBezTo>
                  <a:cubicBezTo>
                    <a:pt x="33" y="11"/>
                    <a:pt x="33" y="10"/>
                    <a:pt x="28" y="13"/>
                  </a:cubicBezTo>
                  <a:cubicBezTo>
                    <a:pt x="37" y="10"/>
                    <a:pt x="32" y="12"/>
                    <a:pt x="42" y="8"/>
                  </a:cubicBezTo>
                  <a:cubicBezTo>
                    <a:pt x="51" y="6"/>
                    <a:pt x="59" y="4"/>
                    <a:pt x="69" y="2"/>
                  </a:cubicBezTo>
                  <a:cubicBezTo>
                    <a:pt x="64" y="2"/>
                    <a:pt x="63" y="1"/>
                    <a:pt x="59" y="1"/>
                  </a:cubicBezTo>
                  <a:cubicBezTo>
                    <a:pt x="56" y="0"/>
                    <a:pt x="51" y="0"/>
                    <a:pt x="43" y="3"/>
                  </a:cubicBezTo>
                  <a:cubicBezTo>
                    <a:pt x="36" y="5"/>
                    <a:pt x="30" y="8"/>
                    <a:pt x="24" y="1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2"/>
                    <a:pt x="0" y="22"/>
                    <a:pt x="12" y="18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44" name="Metin kutusu 43"/>
          <p:cNvSpPr txBox="1"/>
          <p:nvPr/>
        </p:nvSpPr>
        <p:spPr>
          <a:xfrm>
            <a:off x="3739408" y="2539655"/>
            <a:ext cx="45923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estina" panose="02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estina" panose="02000500000000000000" pitchFamily="2" charset="0"/>
                <a:ea typeface="Tahoma" panose="020B0604030504040204" pitchFamily="34" charset="0"/>
                <a:cs typeface="Charm" panose="00000500000000000000" pitchFamily="2" charset="-34"/>
              </a:rPr>
              <a:t>sevgi dolu yüreklerle </a:t>
            </a:r>
          </a:p>
          <a:p>
            <a:pPr algn="ctr"/>
            <a:endParaRPr lang="tr-TR" sz="40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Hestina" panose="02000500000000000000" pitchFamily="2" charset="0"/>
              <a:ea typeface="Tahoma" panose="020B0604030504040204" pitchFamily="34" charset="0"/>
              <a:cs typeface="Charm" panose="00000500000000000000" pitchFamily="2" charset="-34"/>
            </a:endParaRPr>
          </a:p>
          <a:p>
            <a:pPr algn="ctr"/>
            <a:r>
              <a:rPr lang="tr-TR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estina" panose="02000500000000000000" pitchFamily="2" charset="0"/>
                <a:ea typeface="Tahoma" panose="020B0604030504040204" pitchFamily="34" charset="0"/>
                <a:cs typeface="Charm" panose="00000500000000000000" pitchFamily="2" charset="-34"/>
              </a:rPr>
              <a:t>mutlu yarınlara</a:t>
            </a:r>
          </a:p>
          <a:p>
            <a:pPr algn="ctr"/>
            <a:endParaRPr lang="tr-TR" sz="44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Hestina" panose="02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4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Hestina" panose="02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602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Dikdörtgen 246"/>
          <p:cNvSpPr/>
          <p:nvPr/>
        </p:nvSpPr>
        <p:spPr>
          <a:xfrm>
            <a:off x="0" y="161508"/>
            <a:ext cx="7924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Yönerge : </a:t>
            </a:r>
            <a:r>
              <a:rPr lang="tr-T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Sözcükleri yukarıdan aşağı hızlı bir şekilde okuyalım.</a:t>
            </a:r>
          </a:p>
        </p:txBody>
      </p:sp>
      <p:sp>
        <p:nvSpPr>
          <p:cNvPr id="4" name="Başlat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E967153B-0E75-41F4-8857-0C42466FCDBA}"/>
              </a:ext>
            </a:extLst>
          </p:cNvPr>
          <p:cNvSpPr/>
          <p:nvPr/>
        </p:nvSpPr>
        <p:spPr>
          <a:xfrm>
            <a:off x="5504957" y="3182862"/>
            <a:ext cx="1182086" cy="49227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Başlat</a:t>
            </a:r>
          </a:p>
        </p:txBody>
      </p:sp>
      <p:sp>
        <p:nvSpPr>
          <p:cNvPr id="5" name="Başlat">
            <a:extLst>
              <a:ext uri="{FF2B5EF4-FFF2-40B4-BE49-F238E27FC236}">
                <a16:creationId xmlns="" xmlns:a16="http://schemas.microsoft.com/office/drawing/2014/main" id="{0798FE74-3944-4890-9061-34F006FE036C}"/>
              </a:ext>
            </a:extLst>
          </p:cNvPr>
          <p:cNvSpPr/>
          <p:nvPr/>
        </p:nvSpPr>
        <p:spPr>
          <a:xfrm>
            <a:off x="5316064" y="2061635"/>
            <a:ext cx="1559872" cy="49227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Seviye 1</a:t>
            </a:r>
          </a:p>
        </p:txBody>
      </p:sp>
    </p:spTree>
    <p:extLst>
      <p:ext uri="{BB962C8B-B14F-4D97-AF65-F5344CB8AC3E}">
        <p14:creationId xmlns:p14="http://schemas.microsoft.com/office/powerpoint/2010/main" val="426190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40764" y="131113"/>
            <a:ext cx="121860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7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TKB Dik Temel Abece" pitchFamily="2" charset="-94"/>
              </a:rPr>
              <a:t>bal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AEB5967F-CFD0-49CE-A783-618C007D7A02}"/>
              </a:ext>
            </a:extLst>
          </p:cNvPr>
          <p:cNvSpPr/>
          <p:nvPr/>
        </p:nvSpPr>
        <p:spPr>
          <a:xfrm>
            <a:off x="4035023" y="5426703"/>
            <a:ext cx="126509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7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TKB Dik Temel Abece" pitchFamily="2" charset="-94"/>
              </a:rPr>
              <a:t>yak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="" xmlns:a16="http://schemas.microsoft.com/office/drawing/2014/main" id="{81154216-A548-4062-915E-0015F8FDD761}"/>
              </a:ext>
            </a:extLst>
          </p:cNvPr>
          <p:cNvSpPr/>
          <p:nvPr/>
        </p:nvSpPr>
        <p:spPr>
          <a:xfrm>
            <a:off x="9863616" y="3663218"/>
            <a:ext cx="148951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7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TKB Dik Temel Abece" pitchFamily="2" charset="-94"/>
              </a:rPr>
              <a:t>tam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496687BF-9673-47F2-B229-AD132ADA1476}"/>
              </a:ext>
            </a:extLst>
          </p:cNvPr>
          <p:cNvSpPr/>
          <p:nvPr/>
        </p:nvSpPr>
        <p:spPr>
          <a:xfrm>
            <a:off x="1166486" y="1899731"/>
            <a:ext cx="121860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7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TKB Dik Temel Abece" pitchFamily="2" charset="-94"/>
              </a:rPr>
              <a:t>dal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8BC2A6F4-87FF-4C86-9A6E-AD187E11C21D}"/>
              </a:ext>
            </a:extLst>
          </p:cNvPr>
          <p:cNvSpPr/>
          <p:nvPr/>
        </p:nvSpPr>
        <p:spPr>
          <a:xfrm>
            <a:off x="1190456" y="3668349"/>
            <a:ext cx="111921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7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TKB Dik Temel Abece" pitchFamily="2" charset="-94"/>
              </a:rPr>
              <a:t>kal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="" xmlns:a16="http://schemas.microsoft.com/office/drawing/2014/main" id="{196C745B-A0FF-416F-8F0F-EFFCE34946B1}"/>
              </a:ext>
            </a:extLst>
          </p:cNvPr>
          <p:cNvSpPr/>
          <p:nvPr/>
        </p:nvSpPr>
        <p:spPr>
          <a:xfrm>
            <a:off x="1228201" y="5426702"/>
            <a:ext cx="109517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7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TKB Dik Temel Abece" pitchFamily="2" charset="-94"/>
              </a:rPr>
              <a:t>şal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="" xmlns:a16="http://schemas.microsoft.com/office/drawing/2014/main" id="{86B941A7-7BBF-45D9-BC5B-8D17D55BDF6C}"/>
              </a:ext>
            </a:extLst>
          </p:cNvPr>
          <p:cNvSpPr/>
          <p:nvPr/>
        </p:nvSpPr>
        <p:spPr>
          <a:xfrm>
            <a:off x="4009375" y="131113"/>
            <a:ext cx="131638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7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TKB Dik Temel Abece" pitchFamily="2" charset="-94"/>
              </a:rPr>
              <a:t>bak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="" xmlns:a16="http://schemas.microsoft.com/office/drawing/2014/main" id="{3417FCF1-B0A0-443B-8B53-5746E2E7665B}"/>
              </a:ext>
            </a:extLst>
          </p:cNvPr>
          <p:cNvSpPr/>
          <p:nvPr/>
        </p:nvSpPr>
        <p:spPr>
          <a:xfrm>
            <a:off x="4078304" y="1899731"/>
            <a:ext cx="117852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7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TKB Dik Temel Abece" pitchFamily="2" charset="-94"/>
              </a:rPr>
              <a:t>tak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="" xmlns:a16="http://schemas.microsoft.com/office/drawing/2014/main" id="{58FAEE08-572F-4DC4-88FE-D451843A3CF1}"/>
              </a:ext>
            </a:extLst>
          </p:cNvPr>
          <p:cNvSpPr/>
          <p:nvPr/>
        </p:nvSpPr>
        <p:spPr>
          <a:xfrm>
            <a:off x="3955309" y="3657118"/>
            <a:ext cx="133722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7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TKB Dik Temel Abece" pitchFamily="2" charset="-94"/>
              </a:rPr>
              <a:t>hak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="" xmlns:a16="http://schemas.microsoft.com/office/drawing/2014/main" id="{C03AC6BC-FB8B-4214-8489-FEBDE245871B}"/>
              </a:ext>
            </a:extLst>
          </p:cNvPr>
          <p:cNvSpPr/>
          <p:nvPr/>
        </p:nvSpPr>
        <p:spPr>
          <a:xfrm>
            <a:off x="6975769" y="136243"/>
            <a:ext cx="126348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7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TKB Dik Temel Abece" pitchFamily="2" charset="-94"/>
              </a:rPr>
              <a:t>say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="" xmlns:a16="http://schemas.microsoft.com/office/drawing/2014/main" id="{F2FE1CC4-0E3E-4370-B23B-38BB8F5F1768}"/>
              </a:ext>
            </a:extLst>
          </p:cNvPr>
          <p:cNvSpPr/>
          <p:nvPr/>
        </p:nvSpPr>
        <p:spPr>
          <a:xfrm>
            <a:off x="6926075" y="1899731"/>
            <a:ext cx="136287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7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TKB Dik Temel Abece" pitchFamily="2" charset="-94"/>
              </a:rPr>
              <a:t>pay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="" xmlns:a16="http://schemas.microsoft.com/office/drawing/2014/main" id="{D32308E9-7039-49C5-B209-90FEB528323B}"/>
              </a:ext>
            </a:extLst>
          </p:cNvPr>
          <p:cNvSpPr/>
          <p:nvPr/>
        </p:nvSpPr>
        <p:spPr>
          <a:xfrm>
            <a:off x="7023859" y="3657602"/>
            <a:ext cx="126509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7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TKB Dik Temel Abece" pitchFamily="2" charset="-94"/>
              </a:rPr>
              <a:t>kay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="" xmlns:a16="http://schemas.microsoft.com/office/drawing/2014/main" id="{EE945009-F984-4635-A143-C92D821F170D}"/>
              </a:ext>
            </a:extLst>
          </p:cNvPr>
          <p:cNvSpPr/>
          <p:nvPr/>
        </p:nvSpPr>
        <p:spPr>
          <a:xfrm>
            <a:off x="7023859" y="5426703"/>
            <a:ext cx="126509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7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TKB Dik Temel Abece" pitchFamily="2" charset="-94"/>
              </a:rPr>
              <a:t>çay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="" xmlns:a16="http://schemas.microsoft.com/office/drawing/2014/main" id="{6D3D332A-8C75-4EE2-A713-F5D56716A2C3}"/>
              </a:ext>
            </a:extLst>
          </p:cNvPr>
          <p:cNvSpPr/>
          <p:nvPr/>
        </p:nvSpPr>
        <p:spPr>
          <a:xfrm>
            <a:off x="9889264" y="136244"/>
            <a:ext cx="153279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7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TKB Dik Temel Abece" pitchFamily="2" charset="-94"/>
              </a:rPr>
              <a:t>çam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="" xmlns:a16="http://schemas.microsoft.com/office/drawing/2014/main" id="{8185617C-1F3E-4193-9F43-CF5E015D7FB0}"/>
              </a:ext>
            </a:extLst>
          </p:cNvPr>
          <p:cNvSpPr/>
          <p:nvPr/>
        </p:nvSpPr>
        <p:spPr>
          <a:xfrm>
            <a:off x="9794687" y="1899731"/>
            <a:ext cx="1627369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7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TKB Dik Temel Abece" pitchFamily="2" charset="-94"/>
              </a:rPr>
              <a:t>dam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="" xmlns:a16="http://schemas.microsoft.com/office/drawing/2014/main" id="{9BBCC232-19F7-4532-9C24-D7D2037EF4E7}"/>
              </a:ext>
            </a:extLst>
          </p:cNvPr>
          <p:cNvSpPr/>
          <p:nvPr/>
        </p:nvSpPr>
        <p:spPr>
          <a:xfrm>
            <a:off x="9870830" y="5426703"/>
            <a:ext cx="156966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7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TKB Dik Temel Abece" pitchFamily="2" charset="-94"/>
              </a:rPr>
              <a:t>zam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="" xmlns:a16="http://schemas.microsoft.com/office/drawing/2014/main" id="{732AECA2-08C3-4E02-930E-4402A18E03FF}"/>
              </a:ext>
            </a:extLst>
          </p:cNvPr>
          <p:cNvSpPr/>
          <p:nvPr/>
        </p:nvSpPr>
        <p:spPr>
          <a:xfrm>
            <a:off x="11470328" y="6490547"/>
            <a:ext cx="7216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/ 8</a:t>
            </a:r>
          </a:p>
        </p:txBody>
      </p:sp>
    </p:spTree>
    <p:extLst>
      <p:ext uri="{BB962C8B-B14F-4D97-AF65-F5344CB8AC3E}">
        <p14:creationId xmlns:p14="http://schemas.microsoft.com/office/powerpoint/2010/main" val="172734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4000"/>
    </mc:Choice>
    <mc:Fallback xmlns="">
      <p:transition advClick="0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5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5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5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40764" y="131113"/>
            <a:ext cx="121860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bel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AEB5967F-CFD0-49CE-A783-618C007D7A02}"/>
              </a:ext>
            </a:extLst>
          </p:cNvPr>
          <p:cNvSpPr/>
          <p:nvPr/>
        </p:nvSpPr>
        <p:spPr>
          <a:xfrm>
            <a:off x="4035023" y="5426703"/>
            <a:ext cx="125066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ver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="" xmlns:a16="http://schemas.microsoft.com/office/drawing/2014/main" id="{81154216-A548-4062-915E-0015F8FDD761}"/>
              </a:ext>
            </a:extLst>
          </p:cNvPr>
          <p:cNvSpPr/>
          <p:nvPr/>
        </p:nvSpPr>
        <p:spPr>
          <a:xfrm>
            <a:off x="9863616" y="3663218"/>
            <a:ext cx="135325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hey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496687BF-9673-47F2-B229-AD132ADA1476}"/>
              </a:ext>
            </a:extLst>
          </p:cNvPr>
          <p:cNvSpPr/>
          <p:nvPr/>
        </p:nvSpPr>
        <p:spPr>
          <a:xfrm>
            <a:off x="1166486" y="1899731"/>
            <a:ext cx="108555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sel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8BC2A6F4-87FF-4C86-9A6E-AD187E11C21D}"/>
              </a:ext>
            </a:extLst>
          </p:cNvPr>
          <p:cNvSpPr/>
          <p:nvPr/>
        </p:nvSpPr>
        <p:spPr>
          <a:xfrm>
            <a:off x="1190456" y="3668349"/>
            <a:ext cx="113524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yel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="" xmlns:a16="http://schemas.microsoft.com/office/drawing/2014/main" id="{196C745B-A0FF-416F-8F0F-EFFCE34946B1}"/>
              </a:ext>
            </a:extLst>
          </p:cNvPr>
          <p:cNvSpPr/>
          <p:nvPr/>
        </p:nvSpPr>
        <p:spPr>
          <a:xfrm>
            <a:off x="1228201" y="5426702"/>
            <a:ext cx="108715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kel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="" xmlns:a16="http://schemas.microsoft.com/office/drawing/2014/main" id="{86B941A7-7BBF-45D9-BC5B-8D17D55BDF6C}"/>
              </a:ext>
            </a:extLst>
          </p:cNvPr>
          <p:cNvSpPr/>
          <p:nvPr/>
        </p:nvSpPr>
        <p:spPr>
          <a:xfrm>
            <a:off x="4009375" y="131113"/>
            <a:ext cx="121058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ser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="" xmlns:a16="http://schemas.microsoft.com/office/drawing/2014/main" id="{3417FCF1-B0A0-443B-8B53-5746E2E7665B}"/>
              </a:ext>
            </a:extLst>
          </p:cNvPr>
          <p:cNvSpPr/>
          <p:nvPr/>
        </p:nvSpPr>
        <p:spPr>
          <a:xfrm>
            <a:off x="4078304" y="1899731"/>
            <a:ext cx="126028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yer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="" xmlns:a16="http://schemas.microsoft.com/office/drawing/2014/main" id="{58FAEE08-572F-4DC4-88FE-D451843A3CF1}"/>
              </a:ext>
            </a:extLst>
          </p:cNvPr>
          <p:cNvSpPr/>
          <p:nvPr/>
        </p:nvSpPr>
        <p:spPr>
          <a:xfrm>
            <a:off x="4027809" y="3657601"/>
            <a:ext cx="1173719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ter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="" xmlns:a16="http://schemas.microsoft.com/office/drawing/2014/main" id="{C03AC6BC-FB8B-4214-8489-FEBDE245871B}"/>
              </a:ext>
            </a:extLst>
          </p:cNvPr>
          <p:cNvSpPr/>
          <p:nvPr/>
        </p:nvSpPr>
        <p:spPr>
          <a:xfrm>
            <a:off x="6975769" y="136243"/>
            <a:ext cx="132600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bez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="" xmlns:a16="http://schemas.microsoft.com/office/drawing/2014/main" id="{F2FE1CC4-0E3E-4370-B23B-38BB8F5F1768}"/>
              </a:ext>
            </a:extLst>
          </p:cNvPr>
          <p:cNvSpPr/>
          <p:nvPr/>
        </p:nvSpPr>
        <p:spPr>
          <a:xfrm>
            <a:off x="6926075" y="1899731"/>
            <a:ext cx="133562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gez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="" xmlns:a16="http://schemas.microsoft.com/office/drawing/2014/main" id="{D32308E9-7039-49C5-B209-90FEB528323B}"/>
              </a:ext>
            </a:extLst>
          </p:cNvPr>
          <p:cNvSpPr/>
          <p:nvPr/>
        </p:nvSpPr>
        <p:spPr>
          <a:xfrm>
            <a:off x="7023859" y="3657602"/>
            <a:ext cx="118814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tez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="" xmlns:a16="http://schemas.microsoft.com/office/drawing/2014/main" id="{EE945009-F984-4635-A143-C92D821F170D}"/>
              </a:ext>
            </a:extLst>
          </p:cNvPr>
          <p:cNvSpPr/>
          <p:nvPr/>
        </p:nvSpPr>
        <p:spPr>
          <a:xfrm>
            <a:off x="7023859" y="5426703"/>
            <a:ext cx="122501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sez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="" xmlns:a16="http://schemas.microsoft.com/office/drawing/2014/main" id="{6D3D332A-8C75-4EE2-A713-F5D56716A2C3}"/>
              </a:ext>
            </a:extLst>
          </p:cNvPr>
          <p:cNvSpPr/>
          <p:nvPr/>
        </p:nvSpPr>
        <p:spPr>
          <a:xfrm>
            <a:off x="9914911" y="131112"/>
            <a:ext cx="126028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rey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="" xmlns:a16="http://schemas.microsoft.com/office/drawing/2014/main" id="{8185617C-1F3E-4193-9F43-CF5E015D7FB0}"/>
              </a:ext>
            </a:extLst>
          </p:cNvPr>
          <p:cNvSpPr/>
          <p:nvPr/>
        </p:nvSpPr>
        <p:spPr>
          <a:xfrm>
            <a:off x="9940560" y="1899240"/>
            <a:ext cx="120898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şey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="" xmlns:a16="http://schemas.microsoft.com/office/drawing/2014/main" id="{9BBCC232-19F7-4532-9C24-D7D2037EF4E7}"/>
              </a:ext>
            </a:extLst>
          </p:cNvPr>
          <p:cNvSpPr/>
          <p:nvPr/>
        </p:nvSpPr>
        <p:spPr>
          <a:xfrm>
            <a:off x="9870830" y="5426703"/>
            <a:ext cx="133241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bey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="" xmlns:a16="http://schemas.microsoft.com/office/drawing/2014/main" id="{9F26AAAC-8C74-4F2B-9768-81EBB6ECD442}"/>
              </a:ext>
            </a:extLst>
          </p:cNvPr>
          <p:cNvSpPr/>
          <p:nvPr/>
        </p:nvSpPr>
        <p:spPr>
          <a:xfrm>
            <a:off x="11470328" y="6490547"/>
            <a:ext cx="7216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/ 8</a:t>
            </a:r>
          </a:p>
        </p:txBody>
      </p:sp>
    </p:spTree>
    <p:extLst>
      <p:ext uri="{BB962C8B-B14F-4D97-AF65-F5344CB8AC3E}">
        <p14:creationId xmlns:p14="http://schemas.microsoft.com/office/powerpoint/2010/main" val="124209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4000"/>
    </mc:Choice>
    <mc:Fallback xmlns="">
      <p:transition advClick="0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5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5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5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40764" y="131113"/>
            <a:ext cx="97494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kır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AEB5967F-CFD0-49CE-A783-618C007D7A02}"/>
              </a:ext>
            </a:extLst>
          </p:cNvPr>
          <p:cNvSpPr/>
          <p:nvPr/>
        </p:nvSpPr>
        <p:spPr>
          <a:xfrm>
            <a:off x="4035023" y="5426703"/>
            <a:ext cx="90922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tık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="" xmlns:a16="http://schemas.microsoft.com/office/drawing/2014/main" id="{81154216-A548-4062-915E-0015F8FDD761}"/>
              </a:ext>
            </a:extLst>
          </p:cNvPr>
          <p:cNvSpPr/>
          <p:nvPr/>
        </p:nvSpPr>
        <p:spPr>
          <a:xfrm>
            <a:off x="9863616" y="3663218"/>
            <a:ext cx="89800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yıl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496687BF-9673-47F2-B229-AD132ADA1476}"/>
              </a:ext>
            </a:extLst>
          </p:cNvPr>
          <p:cNvSpPr/>
          <p:nvPr/>
        </p:nvSpPr>
        <p:spPr>
          <a:xfrm>
            <a:off x="1166486" y="1899731"/>
            <a:ext cx="97334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sır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8BC2A6F4-87FF-4C86-9A6E-AD187E11C21D}"/>
              </a:ext>
            </a:extLst>
          </p:cNvPr>
          <p:cNvSpPr/>
          <p:nvPr/>
        </p:nvSpPr>
        <p:spPr>
          <a:xfrm>
            <a:off x="1190456" y="3668349"/>
            <a:ext cx="93647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tır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="" xmlns:a16="http://schemas.microsoft.com/office/drawing/2014/main" id="{196C745B-A0FF-416F-8F0F-EFFCE34946B1}"/>
              </a:ext>
            </a:extLst>
          </p:cNvPr>
          <p:cNvSpPr/>
          <p:nvPr/>
        </p:nvSpPr>
        <p:spPr>
          <a:xfrm>
            <a:off x="1228201" y="5426702"/>
            <a:ext cx="104708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bık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="" xmlns:a16="http://schemas.microsoft.com/office/drawing/2014/main" id="{86B941A7-7BBF-45D9-BC5B-8D17D55BDF6C}"/>
              </a:ext>
            </a:extLst>
          </p:cNvPr>
          <p:cNvSpPr/>
          <p:nvPr/>
        </p:nvSpPr>
        <p:spPr>
          <a:xfrm>
            <a:off x="4009375" y="131113"/>
            <a:ext cx="99578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yık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="" xmlns:a16="http://schemas.microsoft.com/office/drawing/2014/main" id="{3417FCF1-B0A0-443B-8B53-5746E2E7665B}"/>
              </a:ext>
            </a:extLst>
          </p:cNvPr>
          <p:cNvSpPr/>
          <p:nvPr/>
        </p:nvSpPr>
        <p:spPr>
          <a:xfrm>
            <a:off x="4078304" y="1899731"/>
            <a:ext cx="94609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sık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="" xmlns:a16="http://schemas.microsoft.com/office/drawing/2014/main" id="{58FAEE08-572F-4DC4-88FE-D451843A3CF1}"/>
              </a:ext>
            </a:extLst>
          </p:cNvPr>
          <p:cNvSpPr/>
          <p:nvPr/>
        </p:nvSpPr>
        <p:spPr>
          <a:xfrm>
            <a:off x="4027809" y="3657601"/>
            <a:ext cx="92365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şık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="" xmlns:a16="http://schemas.microsoft.com/office/drawing/2014/main" id="{C03AC6BC-FB8B-4214-8489-FEBDE245871B}"/>
              </a:ext>
            </a:extLst>
          </p:cNvPr>
          <p:cNvSpPr/>
          <p:nvPr/>
        </p:nvSpPr>
        <p:spPr>
          <a:xfrm>
            <a:off x="6975769" y="136243"/>
            <a:ext cx="95250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çık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="" xmlns:a16="http://schemas.microsoft.com/office/drawing/2014/main" id="{F2FE1CC4-0E3E-4370-B23B-38BB8F5F1768}"/>
              </a:ext>
            </a:extLst>
          </p:cNvPr>
          <p:cNvSpPr/>
          <p:nvPr/>
        </p:nvSpPr>
        <p:spPr>
          <a:xfrm>
            <a:off x="6926075" y="1899731"/>
            <a:ext cx="101822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cız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="" xmlns:a16="http://schemas.microsoft.com/office/drawing/2014/main" id="{D32308E9-7039-49C5-B209-90FEB528323B}"/>
              </a:ext>
            </a:extLst>
          </p:cNvPr>
          <p:cNvSpPr/>
          <p:nvPr/>
        </p:nvSpPr>
        <p:spPr>
          <a:xfrm>
            <a:off x="7023859" y="3657602"/>
            <a:ext cx="98937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kız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="" xmlns:a16="http://schemas.microsoft.com/office/drawing/2014/main" id="{EE945009-F984-4635-A143-C92D821F170D}"/>
              </a:ext>
            </a:extLst>
          </p:cNvPr>
          <p:cNvSpPr/>
          <p:nvPr/>
        </p:nvSpPr>
        <p:spPr>
          <a:xfrm>
            <a:off x="7023859" y="5426703"/>
            <a:ext cx="1109599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hız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="" xmlns:a16="http://schemas.microsoft.com/office/drawing/2014/main" id="{6D3D332A-8C75-4EE2-A713-F5D56716A2C3}"/>
              </a:ext>
            </a:extLst>
          </p:cNvPr>
          <p:cNvSpPr/>
          <p:nvPr/>
        </p:nvSpPr>
        <p:spPr>
          <a:xfrm>
            <a:off x="9914911" y="131112"/>
            <a:ext cx="95090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zıt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="" xmlns:a16="http://schemas.microsoft.com/office/drawing/2014/main" id="{8185617C-1F3E-4193-9F43-CF5E015D7FB0}"/>
              </a:ext>
            </a:extLst>
          </p:cNvPr>
          <p:cNvSpPr/>
          <p:nvPr/>
        </p:nvSpPr>
        <p:spPr>
          <a:xfrm>
            <a:off x="9940560" y="1899240"/>
            <a:ext cx="90922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kıt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="" xmlns:a16="http://schemas.microsoft.com/office/drawing/2014/main" id="{9BBCC232-19F7-4532-9C24-D7D2037EF4E7}"/>
              </a:ext>
            </a:extLst>
          </p:cNvPr>
          <p:cNvSpPr/>
          <p:nvPr/>
        </p:nvSpPr>
        <p:spPr>
          <a:xfrm>
            <a:off x="9870830" y="5426703"/>
            <a:ext cx="84991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kıl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="" xmlns:a16="http://schemas.microsoft.com/office/drawing/2014/main" id="{0204DFD2-A645-4599-9E87-FF299DF46F44}"/>
              </a:ext>
            </a:extLst>
          </p:cNvPr>
          <p:cNvSpPr/>
          <p:nvPr/>
        </p:nvSpPr>
        <p:spPr>
          <a:xfrm>
            <a:off x="11470328" y="6490547"/>
            <a:ext cx="7216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/ 8</a:t>
            </a:r>
          </a:p>
        </p:txBody>
      </p:sp>
    </p:spTree>
    <p:extLst>
      <p:ext uri="{BB962C8B-B14F-4D97-AF65-F5344CB8AC3E}">
        <p14:creationId xmlns:p14="http://schemas.microsoft.com/office/powerpoint/2010/main" val="21311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4000"/>
    </mc:Choice>
    <mc:Fallback xmlns="">
      <p:transition advClick="0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5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5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5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40764" y="131113"/>
            <a:ext cx="127631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kim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AEB5967F-CFD0-49CE-A783-618C007D7A02}"/>
              </a:ext>
            </a:extLst>
          </p:cNvPr>
          <p:cNvSpPr/>
          <p:nvPr/>
        </p:nvSpPr>
        <p:spPr>
          <a:xfrm>
            <a:off x="4035023" y="5426703"/>
            <a:ext cx="917239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şiş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="" xmlns:a16="http://schemas.microsoft.com/office/drawing/2014/main" id="{81154216-A548-4062-915E-0015F8FDD761}"/>
              </a:ext>
            </a:extLst>
          </p:cNvPr>
          <p:cNvSpPr/>
          <p:nvPr/>
        </p:nvSpPr>
        <p:spPr>
          <a:xfrm>
            <a:off x="9863616" y="3663218"/>
            <a:ext cx="110639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diz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496687BF-9673-47F2-B229-AD132ADA1476}"/>
              </a:ext>
            </a:extLst>
          </p:cNvPr>
          <p:cNvSpPr/>
          <p:nvPr/>
        </p:nvSpPr>
        <p:spPr>
          <a:xfrm>
            <a:off x="1166486" y="1899731"/>
            <a:ext cx="137409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pim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8BC2A6F4-87FF-4C86-9A6E-AD187E11C21D}"/>
              </a:ext>
            </a:extLst>
          </p:cNvPr>
          <p:cNvSpPr/>
          <p:nvPr/>
        </p:nvSpPr>
        <p:spPr>
          <a:xfrm>
            <a:off x="1190456" y="3668349"/>
            <a:ext cx="127470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sim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="" xmlns:a16="http://schemas.microsoft.com/office/drawing/2014/main" id="{196C745B-A0FF-416F-8F0F-EFFCE34946B1}"/>
              </a:ext>
            </a:extLst>
          </p:cNvPr>
          <p:cNvSpPr/>
          <p:nvPr/>
        </p:nvSpPr>
        <p:spPr>
          <a:xfrm>
            <a:off x="1228201" y="5426702"/>
            <a:ext cx="1237839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tim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="" xmlns:a16="http://schemas.microsoft.com/office/drawing/2014/main" id="{86B941A7-7BBF-45D9-BC5B-8D17D55BDF6C}"/>
              </a:ext>
            </a:extLst>
          </p:cNvPr>
          <p:cNvSpPr/>
          <p:nvPr/>
        </p:nvSpPr>
        <p:spPr>
          <a:xfrm>
            <a:off x="4009375" y="131113"/>
            <a:ext cx="104067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diş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="" xmlns:a16="http://schemas.microsoft.com/office/drawing/2014/main" id="{3417FCF1-B0A0-443B-8B53-5746E2E7665B}"/>
              </a:ext>
            </a:extLst>
          </p:cNvPr>
          <p:cNvSpPr/>
          <p:nvPr/>
        </p:nvSpPr>
        <p:spPr>
          <a:xfrm>
            <a:off x="4078304" y="1899731"/>
            <a:ext cx="912429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fiş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="" xmlns:a16="http://schemas.microsoft.com/office/drawing/2014/main" id="{58FAEE08-572F-4DC4-88FE-D451843A3CF1}"/>
              </a:ext>
            </a:extLst>
          </p:cNvPr>
          <p:cNvSpPr/>
          <p:nvPr/>
        </p:nvSpPr>
        <p:spPr>
          <a:xfrm>
            <a:off x="4027809" y="3657601"/>
            <a:ext cx="103906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piş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="" xmlns:a16="http://schemas.microsoft.com/office/drawing/2014/main" id="{C03AC6BC-FB8B-4214-8489-FEBDE245871B}"/>
              </a:ext>
            </a:extLst>
          </p:cNvPr>
          <p:cNvSpPr/>
          <p:nvPr/>
        </p:nvSpPr>
        <p:spPr>
          <a:xfrm>
            <a:off x="6975769" y="136243"/>
            <a:ext cx="108395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his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="" xmlns:a16="http://schemas.microsoft.com/office/drawing/2014/main" id="{F2FE1CC4-0E3E-4370-B23B-38BB8F5F1768}"/>
              </a:ext>
            </a:extLst>
          </p:cNvPr>
          <p:cNvSpPr/>
          <p:nvPr/>
        </p:nvSpPr>
        <p:spPr>
          <a:xfrm>
            <a:off x="6926075" y="1899731"/>
            <a:ext cx="127470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mis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="" xmlns:a16="http://schemas.microsoft.com/office/drawing/2014/main" id="{D32308E9-7039-49C5-B209-90FEB528323B}"/>
              </a:ext>
            </a:extLst>
          </p:cNvPr>
          <p:cNvSpPr/>
          <p:nvPr/>
        </p:nvSpPr>
        <p:spPr>
          <a:xfrm>
            <a:off x="7023859" y="3657602"/>
            <a:ext cx="1061509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pis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="" xmlns:a16="http://schemas.microsoft.com/office/drawing/2014/main" id="{EE945009-F984-4635-A143-C92D821F170D}"/>
              </a:ext>
            </a:extLst>
          </p:cNvPr>
          <p:cNvSpPr/>
          <p:nvPr/>
        </p:nvSpPr>
        <p:spPr>
          <a:xfrm>
            <a:off x="7023859" y="5426703"/>
            <a:ext cx="96212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sis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="" xmlns:a16="http://schemas.microsoft.com/office/drawing/2014/main" id="{6D3D332A-8C75-4EE2-A713-F5D56716A2C3}"/>
              </a:ext>
            </a:extLst>
          </p:cNvPr>
          <p:cNvSpPr/>
          <p:nvPr/>
        </p:nvSpPr>
        <p:spPr>
          <a:xfrm>
            <a:off x="9914911" y="131112"/>
            <a:ext cx="110639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biz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="" xmlns:a16="http://schemas.microsoft.com/office/drawing/2014/main" id="{8185617C-1F3E-4193-9F43-CF5E015D7FB0}"/>
              </a:ext>
            </a:extLst>
          </p:cNvPr>
          <p:cNvSpPr/>
          <p:nvPr/>
        </p:nvSpPr>
        <p:spPr>
          <a:xfrm>
            <a:off x="9940560" y="1899240"/>
            <a:ext cx="100540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siz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="" xmlns:a16="http://schemas.microsoft.com/office/drawing/2014/main" id="{9BBCC232-19F7-4532-9C24-D7D2037EF4E7}"/>
              </a:ext>
            </a:extLst>
          </p:cNvPr>
          <p:cNvSpPr/>
          <p:nvPr/>
        </p:nvSpPr>
        <p:spPr>
          <a:xfrm>
            <a:off x="9870830" y="5426703"/>
            <a:ext cx="111601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giz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="" xmlns:a16="http://schemas.microsoft.com/office/drawing/2014/main" id="{8C8907AE-3F6D-4BC2-85EE-33A38C9AEE75}"/>
              </a:ext>
            </a:extLst>
          </p:cNvPr>
          <p:cNvSpPr/>
          <p:nvPr/>
        </p:nvSpPr>
        <p:spPr>
          <a:xfrm>
            <a:off x="11470328" y="6490547"/>
            <a:ext cx="7216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/ 8</a:t>
            </a:r>
          </a:p>
        </p:txBody>
      </p:sp>
    </p:spTree>
    <p:extLst>
      <p:ext uri="{BB962C8B-B14F-4D97-AF65-F5344CB8AC3E}">
        <p14:creationId xmlns:p14="http://schemas.microsoft.com/office/powerpoint/2010/main" val="127034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4000"/>
    </mc:Choice>
    <mc:Fallback xmlns="">
      <p:transition advClick="0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5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5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5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40764" y="131113"/>
            <a:ext cx="120738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bol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AEB5967F-CFD0-49CE-A783-618C007D7A02}"/>
              </a:ext>
            </a:extLst>
          </p:cNvPr>
          <p:cNvSpPr/>
          <p:nvPr/>
        </p:nvSpPr>
        <p:spPr>
          <a:xfrm>
            <a:off x="4035023" y="5426703"/>
            <a:ext cx="125226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soy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="" xmlns:a16="http://schemas.microsoft.com/office/drawing/2014/main" id="{81154216-A548-4062-915E-0015F8FDD761}"/>
              </a:ext>
            </a:extLst>
          </p:cNvPr>
          <p:cNvSpPr/>
          <p:nvPr/>
        </p:nvSpPr>
        <p:spPr>
          <a:xfrm>
            <a:off x="9863616" y="3663218"/>
            <a:ext cx="123142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sor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496687BF-9673-47F2-B229-AD132ADA1476}"/>
              </a:ext>
            </a:extLst>
          </p:cNvPr>
          <p:cNvSpPr/>
          <p:nvPr/>
        </p:nvSpPr>
        <p:spPr>
          <a:xfrm>
            <a:off x="1166486" y="1899731"/>
            <a:ext cx="121700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gol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="" xmlns:a16="http://schemas.microsoft.com/office/drawing/2014/main" id="{8BC2A6F4-87FF-4C86-9A6E-AD187E11C21D}"/>
              </a:ext>
            </a:extLst>
          </p:cNvPr>
          <p:cNvSpPr/>
          <p:nvPr/>
        </p:nvSpPr>
        <p:spPr>
          <a:xfrm>
            <a:off x="1190456" y="3668349"/>
            <a:ext cx="110799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kol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="" xmlns:a16="http://schemas.microsoft.com/office/drawing/2014/main" id="{196C745B-A0FF-416F-8F0F-EFFCE34946B1}"/>
              </a:ext>
            </a:extLst>
          </p:cNvPr>
          <p:cNvSpPr/>
          <p:nvPr/>
        </p:nvSpPr>
        <p:spPr>
          <a:xfrm>
            <a:off x="1228201" y="5426702"/>
            <a:ext cx="115608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yol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="" xmlns:a16="http://schemas.microsoft.com/office/drawing/2014/main" id="{86B941A7-7BBF-45D9-BC5B-8D17D55BDF6C}"/>
              </a:ext>
            </a:extLst>
          </p:cNvPr>
          <p:cNvSpPr/>
          <p:nvPr/>
        </p:nvSpPr>
        <p:spPr>
          <a:xfrm>
            <a:off x="4009375" y="131113"/>
            <a:ext cx="135325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boy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="" xmlns:a16="http://schemas.microsoft.com/office/drawing/2014/main" id="{3417FCF1-B0A0-443B-8B53-5746E2E7665B}"/>
              </a:ext>
            </a:extLst>
          </p:cNvPr>
          <p:cNvSpPr/>
          <p:nvPr/>
        </p:nvSpPr>
        <p:spPr>
          <a:xfrm>
            <a:off x="4078304" y="1899731"/>
            <a:ext cx="121539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toy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="" xmlns:a16="http://schemas.microsoft.com/office/drawing/2014/main" id="{58FAEE08-572F-4DC4-88FE-D451843A3CF1}"/>
              </a:ext>
            </a:extLst>
          </p:cNvPr>
          <p:cNvSpPr/>
          <p:nvPr/>
        </p:nvSpPr>
        <p:spPr>
          <a:xfrm>
            <a:off x="4027809" y="3657601"/>
            <a:ext cx="135325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doy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="" xmlns:a16="http://schemas.microsoft.com/office/drawing/2014/main" id="{C03AC6BC-FB8B-4214-8489-FEBDE245871B}"/>
              </a:ext>
            </a:extLst>
          </p:cNvPr>
          <p:cNvSpPr/>
          <p:nvPr/>
        </p:nvSpPr>
        <p:spPr>
          <a:xfrm>
            <a:off x="6975769" y="136243"/>
            <a:ext cx="121058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coş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="" xmlns:a16="http://schemas.microsoft.com/office/drawing/2014/main" id="{F2FE1CC4-0E3E-4370-B23B-38BB8F5F1768}"/>
              </a:ext>
            </a:extLst>
          </p:cNvPr>
          <p:cNvSpPr/>
          <p:nvPr/>
        </p:nvSpPr>
        <p:spPr>
          <a:xfrm>
            <a:off x="6926075" y="1899731"/>
            <a:ext cx="128112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boş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="" xmlns:a16="http://schemas.microsoft.com/office/drawing/2014/main" id="{D32308E9-7039-49C5-B209-90FEB528323B}"/>
              </a:ext>
            </a:extLst>
          </p:cNvPr>
          <p:cNvSpPr/>
          <p:nvPr/>
        </p:nvSpPr>
        <p:spPr>
          <a:xfrm>
            <a:off x="7023859" y="3657602"/>
            <a:ext cx="118173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koş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="" xmlns:a16="http://schemas.microsoft.com/office/drawing/2014/main" id="{EE945009-F984-4635-A143-C92D821F170D}"/>
              </a:ext>
            </a:extLst>
          </p:cNvPr>
          <p:cNvSpPr/>
          <p:nvPr/>
        </p:nvSpPr>
        <p:spPr>
          <a:xfrm>
            <a:off x="7023859" y="5426703"/>
            <a:ext cx="1301959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hoş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="" xmlns:a16="http://schemas.microsoft.com/office/drawing/2014/main" id="{6D3D332A-8C75-4EE2-A713-F5D56716A2C3}"/>
              </a:ext>
            </a:extLst>
          </p:cNvPr>
          <p:cNvSpPr/>
          <p:nvPr/>
        </p:nvSpPr>
        <p:spPr>
          <a:xfrm>
            <a:off x="9914911" y="131112"/>
            <a:ext cx="123303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kor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="" xmlns:a16="http://schemas.microsoft.com/office/drawing/2014/main" id="{8185617C-1F3E-4193-9F43-CF5E015D7FB0}"/>
              </a:ext>
            </a:extLst>
          </p:cNvPr>
          <p:cNvSpPr/>
          <p:nvPr/>
        </p:nvSpPr>
        <p:spPr>
          <a:xfrm>
            <a:off x="9940560" y="1899240"/>
            <a:ext cx="113524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lor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="" xmlns:a16="http://schemas.microsoft.com/office/drawing/2014/main" id="{9BBCC232-19F7-4532-9C24-D7D2037EF4E7}"/>
              </a:ext>
            </a:extLst>
          </p:cNvPr>
          <p:cNvSpPr/>
          <p:nvPr/>
        </p:nvSpPr>
        <p:spPr>
          <a:xfrm>
            <a:off x="9870830" y="5426703"/>
            <a:ext cx="154401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TKB Dik Temel Abece" pitchFamily="2" charset="-94"/>
                <a:ea typeface="+mn-ea"/>
                <a:cs typeface="+mn-cs"/>
              </a:rPr>
              <a:t>mor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="" xmlns:a16="http://schemas.microsoft.com/office/drawing/2014/main" id="{1D7A898A-38C5-49C0-ABA0-65B5DEEA8F77}"/>
              </a:ext>
            </a:extLst>
          </p:cNvPr>
          <p:cNvSpPr/>
          <p:nvPr/>
        </p:nvSpPr>
        <p:spPr>
          <a:xfrm>
            <a:off x="11470328" y="6490547"/>
            <a:ext cx="7216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/ 8</a:t>
            </a:r>
          </a:p>
        </p:txBody>
      </p:sp>
    </p:spTree>
    <p:extLst>
      <p:ext uri="{BB962C8B-B14F-4D97-AF65-F5344CB8AC3E}">
        <p14:creationId xmlns:p14="http://schemas.microsoft.com/office/powerpoint/2010/main" val="10665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4000"/>
    </mc:Choice>
    <mc:Fallback xmlns="">
      <p:transition advClick="0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5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5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5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de56b5183ecbf663fcebcccbc4f4b9a856f169"/>
</p:tagLst>
</file>

<file path=ppt/theme/theme1.xml><?xml version="1.0" encoding="utf-8"?>
<a:theme xmlns:a="http://schemas.openxmlformats.org/drawingml/2006/main" name="Back to School Layout">
  <a:themeElements>
    <a:clrScheme name="Educate_Me">
      <a:dk1>
        <a:sysClr val="windowText" lastClr="000000"/>
      </a:dk1>
      <a:lt1>
        <a:sysClr val="window" lastClr="FFFFFF"/>
      </a:lt1>
      <a:dk2>
        <a:srgbClr val="505050"/>
      </a:dk2>
      <a:lt2>
        <a:srgbClr val="FEBD18"/>
      </a:lt2>
      <a:accent1>
        <a:srgbClr val="86B714"/>
      </a:accent1>
      <a:accent2>
        <a:srgbClr val="D38D5E"/>
      </a:accent2>
      <a:accent3>
        <a:srgbClr val="BD0000"/>
      </a:accent3>
      <a:accent4>
        <a:srgbClr val="28A9DC"/>
      </a:accent4>
      <a:accent5>
        <a:srgbClr val="FCEB64"/>
      </a:accent5>
      <a:accent6>
        <a:srgbClr val="E47A11"/>
      </a:accent6>
      <a:hlink>
        <a:srgbClr val="BFBFBF"/>
      </a:hlink>
      <a:folHlink>
        <a:srgbClr val="595959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ack to School Layout">
  <a:themeElements>
    <a:clrScheme name="Özel 1">
      <a:dk1>
        <a:sysClr val="windowText" lastClr="000000"/>
      </a:dk1>
      <a:lt1>
        <a:sysClr val="window" lastClr="FFFFFF"/>
      </a:lt1>
      <a:dk2>
        <a:srgbClr val="505050"/>
      </a:dk2>
      <a:lt2>
        <a:srgbClr val="FEBD18"/>
      </a:lt2>
      <a:accent1>
        <a:srgbClr val="86B714"/>
      </a:accent1>
      <a:accent2>
        <a:srgbClr val="D38D5E"/>
      </a:accent2>
      <a:accent3>
        <a:srgbClr val="BD0000"/>
      </a:accent3>
      <a:accent4>
        <a:srgbClr val="28A9DC"/>
      </a:accent4>
      <a:accent5>
        <a:srgbClr val="FCEB64"/>
      </a:accent5>
      <a:accent6>
        <a:srgbClr val="E47A11"/>
      </a:accent6>
      <a:hlink>
        <a:srgbClr val="5E0000"/>
      </a:hlink>
      <a:folHlink>
        <a:srgbClr val="595959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genel-hizli-okuma-etkinlikleri1</Template>
  <TotalTime>6</TotalTime>
  <Words>756</Words>
  <Application>Microsoft Office PowerPoint</Application>
  <PresentationFormat>Geniş ekran</PresentationFormat>
  <Paragraphs>465</Paragraphs>
  <Slides>34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34</vt:i4>
      </vt:variant>
    </vt:vector>
  </HeadingPairs>
  <TitlesOfParts>
    <vt:vector size="44" baseType="lpstr">
      <vt:lpstr>Arial</vt:lpstr>
      <vt:lpstr>Charm</vt:lpstr>
      <vt:lpstr>Franklin Gothic Medium</vt:lpstr>
      <vt:lpstr>Hestina</vt:lpstr>
      <vt:lpstr>Impact</vt:lpstr>
      <vt:lpstr>Tahoma</vt:lpstr>
      <vt:lpstr>TTKB Dik Temel Abece</vt:lpstr>
      <vt:lpstr>Wingdings</vt:lpstr>
      <vt:lpstr>Back to School Layout</vt:lpstr>
      <vt:lpstr>1_Back to School Layout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Engin ASAN</dc:creator>
  <cp:lastModifiedBy>Engin ASAN</cp:lastModifiedBy>
  <cp:revision>1</cp:revision>
  <dcterms:created xsi:type="dcterms:W3CDTF">2020-11-27T17:09:07Z</dcterms:created>
  <dcterms:modified xsi:type="dcterms:W3CDTF">2020-11-27T17:16:13Z</dcterms:modified>
  <cp:contentStatus/>
</cp:coreProperties>
</file>