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8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284" r:id="rId12"/>
    <p:sldId id="353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24" autoAdjust="0"/>
  </p:normalViewPr>
  <p:slideViewPr>
    <p:cSldViewPr>
      <p:cViewPr varScale="1">
        <p:scale>
          <a:sx n="43" d="100"/>
          <a:sy n="43" d="100"/>
        </p:scale>
        <p:origin x="494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0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46FFE-325C-460C-AFED-AC2EA6F6C50C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FC3FA-DAC3-41E8-9074-942A5F267F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31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www.egitimhane.com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FC3FA-DAC3-41E8-9074-942A5F267FD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67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www.egitimhane.com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FC3FA-DAC3-41E8-9074-942A5F267FD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12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www.egitimhane.com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FC3FA-DAC3-41E8-9074-942A5F267FD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400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www.egitimhane.com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FC3FA-DAC3-41E8-9074-942A5F267FD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540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32756" y="116632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CÜMLELER</a:t>
            </a:r>
            <a:endParaRPr lang="tr-TR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60411" y="1581152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nal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tü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öy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kü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o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ku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ma.</a:t>
            </a:r>
            <a:endParaRPr lang="tr-TR" sz="72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32755" y="3897086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Öy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kü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</a:t>
            </a:r>
            <a:r>
              <a:rPr lang="tr-TR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o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ön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lük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le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ke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li.</a:t>
            </a:r>
            <a:endParaRPr lang="tr-TR" sz="72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96260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32756" y="116632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CÜMLELER</a:t>
            </a:r>
            <a:endParaRPr lang="tr-TR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60411" y="1581152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i-FI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Öy</a:t>
            </a:r>
            <a:r>
              <a:rPr lang="fi-FI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kü </a:t>
            </a:r>
            <a:r>
              <a:rPr lang="tr-TR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o</a:t>
            </a:r>
            <a:r>
              <a:rPr lang="tr-TR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</a:t>
            </a:r>
            <a:r>
              <a:rPr lang="fi-FI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kek</a:t>
            </a:r>
            <a:r>
              <a:rPr lang="fi-FI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lik</a:t>
            </a:r>
            <a:r>
              <a:rPr lang="fi-FI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öt</a:t>
            </a:r>
            <a:r>
              <a:rPr lang="fi-FI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tü</a:t>
            </a:r>
            <a:r>
              <a:rPr lang="tr-TR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mü?</a:t>
            </a:r>
            <a:endParaRPr lang="tr-TR" sz="72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285595" y="3780408"/>
            <a:ext cx="885840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Ma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te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ma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tik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te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ye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ni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yön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tem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kul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lan.</a:t>
            </a:r>
            <a:endParaRPr lang="tr-TR" sz="72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15371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93202" y="0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KÖY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</a:t>
            </a:r>
            <a:endParaRPr lang="tr-TR" sz="6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96583" y="842667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Öy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kü 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o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köy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kim?</a:t>
            </a:r>
            <a:endParaRPr lang="tr-TR" sz="6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13351" y="1772816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Ye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lek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li 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köy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 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nal.</a:t>
            </a:r>
            <a:endParaRPr lang="tr-TR" sz="6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074" y="2655301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te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ki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köy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kim?</a:t>
            </a:r>
            <a:endParaRPr lang="tr-TR" sz="6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93201" y="3645024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te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ki 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köy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 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Ey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lül.</a:t>
            </a:r>
            <a:endParaRPr lang="tr-TR" sz="6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93200" y="4581128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Köy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 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ne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ek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ti?</a:t>
            </a:r>
            <a:endParaRPr lang="tr-TR" sz="6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14162" y="5534741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Köy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e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kin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ek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ti.</a:t>
            </a:r>
            <a:endParaRPr lang="tr-TR" sz="6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24919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320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93202" y="0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ÖY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KÜ 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AN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LAT</a:t>
            </a:r>
            <a:endParaRPr lang="tr-TR" sz="6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96583" y="842667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i-FI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Ton</a:t>
            </a:r>
            <a:r>
              <a:rPr lang="fi-FI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ton</a:t>
            </a:r>
            <a:r>
              <a:rPr lang="fi-FI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ni</a:t>
            </a:r>
            <a:r>
              <a:rPr lang="fi-FI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ne</a:t>
            </a:r>
            <a:r>
              <a:rPr lang="fi-FI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öy</a:t>
            </a:r>
            <a:r>
              <a:rPr lang="fi-FI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kü</a:t>
            </a:r>
            <a:r>
              <a:rPr lang="fi-FI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an</a:t>
            </a:r>
            <a:r>
              <a:rPr lang="fi-FI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lat.</a:t>
            </a:r>
            <a:endParaRPr lang="tr-TR" sz="6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13351" y="1772816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tü 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öy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kü 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an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lat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ma.</a:t>
            </a:r>
            <a:endParaRPr lang="tr-TR" sz="6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0074" y="2655301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Ta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mam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</a:t>
            </a:r>
            <a:r>
              <a:rPr lang="tr-TR" sz="6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Ü</a:t>
            </a:r>
            <a:r>
              <a:rPr lang="tr-TR" sz="66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mit</a:t>
            </a:r>
            <a:r>
              <a:rPr lang="tr-TR" sz="6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ta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mam.</a:t>
            </a:r>
            <a:endParaRPr lang="tr-TR" sz="6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93201" y="3645024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Tu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na 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i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le 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Mi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ne 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köy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lü.</a:t>
            </a:r>
            <a:endParaRPr lang="tr-TR" sz="6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93200" y="4581128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yün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e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ti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ün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lü.</a:t>
            </a:r>
            <a:endParaRPr lang="tr-TR" sz="6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14162" y="5534741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O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ku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lun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ö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nü</a:t>
            </a:r>
            <a:r>
              <a:rPr lang="tr-TR" sz="6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tül</a:t>
            </a:r>
            <a:r>
              <a:rPr lang="tr-TR" sz="66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lü.</a:t>
            </a:r>
            <a:endParaRPr lang="tr-TR" sz="6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14963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32756" y="116632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CÜMLELER</a:t>
            </a:r>
            <a:endParaRPr lang="tr-TR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60411" y="1581152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Ya</a:t>
            </a:r>
            <a:r>
              <a:rPr lang="tr-TR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man,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kök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 </a:t>
            </a:r>
            <a:r>
              <a:rPr lang="tr-TR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na</a:t>
            </a:r>
            <a:r>
              <a:rPr lang="tr-TR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ne </a:t>
            </a:r>
            <a:r>
              <a:rPr lang="tr-TR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al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.</a:t>
            </a:r>
            <a:endParaRPr lang="tr-TR" sz="72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32755" y="3897086"/>
            <a:ext cx="885840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Me</a:t>
            </a:r>
            <a:r>
              <a:rPr lang="tr-TR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tin, </a:t>
            </a:r>
            <a:r>
              <a:rPr lang="tr-TR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Ali’</a:t>
            </a:r>
            <a:r>
              <a:rPr lang="tr-TR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ye</a:t>
            </a:r>
            <a:r>
              <a:rPr lang="tr-TR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kö</a:t>
            </a:r>
            <a:r>
              <a:rPr lang="tr-TR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tü</a:t>
            </a:r>
            <a:r>
              <a:rPr lang="tr-TR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lük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et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me.</a:t>
            </a:r>
            <a:endParaRPr lang="tr-TR" sz="72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656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32756" y="116632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CÜMLELER</a:t>
            </a:r>
            <a:endParaRPr lang="tr-TR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60411" y="1581152"/>
            <a:ext cx="885840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Ka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ya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kam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yo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nu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kö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ye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yö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nelt.</a:t>
            </a:r>
            <a:endParaRPr lang="tr-TR" sz="72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32755" y="3897086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nal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a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la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kek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lik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öt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tü.</a:t>
            </a:r>
            <a:endParaRPr lang="tr-TR" sz="72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64549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32756" y="116632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CÜMLELER</a:t>
            </a:r>
            <a:endParaRPr lang="tr-TR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60411" y="1581152"/>
            <a:ext cx="885840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Ka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le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mi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ku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tu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nun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ö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nü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ne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koy.</a:t>
            </a:r>
            <a:endParaRPr lang="tr-TR" sz="72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32755" y="3897086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Tü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lay </a:t>
            </a:r>
            <a:r>
              <a:rPr lang="tr-TR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o</a:t>
            </a:r>
            <a:r>
              <a:rPr lang="tr-TR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na </a:t>
            </a:r>
            <a:r>
              <a:rPr lang="tr-TR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ön</a:t>
            </a:r>
            <a:r>
              <a:rPr lang="tr-TR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lem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al.</a:t>
            </a:r>
            <a:endParaRPr lang="tr-TR" sz="72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92666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32756" y="116632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CÜMLELER</a:t>
            </a:r>
            <a:endParaRPr lang="tr-TR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60411" y="1581152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Ay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lin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i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yi </a:t>
            </a:r>
            <a:r>
              <a:rPr lang="tr-TR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köy</a:t>
            </a:r>
            <a:r>
              <a:rPr lang="tr-TR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 </a:t>
            </a:r>
            <a:r>
              <a:rPr lang="tr-TR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ol.</a:t>
            </a:r>
            <a:endParaRPr lang="tr-TR" sz="72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32755" y="3897086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Köy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Ay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lin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e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kin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ek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ti.</a:t>
            </a:r>
            <a:endParaRPr lang="tr-TR" sz="72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54600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32756" y="116632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CÜMLELER</a:t>
            </a:r>
            <a:endParaRPr lang="tr-TR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60411" y="1581152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yün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yo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lu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ni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ye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kum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lu?</a:t>
            </a:r>
            <a:endParaRPr lang="tr-TR" sz="72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32755" y="3897086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Öy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kü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ö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nü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ne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ön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lük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tak.</a:t>
            </a:r>
            <a:endParaRPr lang="tr-TR" sz="72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11884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32756" y="116632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CÜMLELER</a:t>
            </a:r>
            <a:endParaRPr lang="tr-TR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60411" y="1581152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i-FI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</a:t>
            </a:r>
            <a:r>
              <a:rPr lang="fi-FI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nal, </a:t>
            </a:r>
            <a:r>
              <a:rPr lang="fi-FI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o </a:t>
            </a:r>
            <a:r>
              <a:rPr lang="fi-FI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köy</a:t>
            </a:r>
            <a:r>
              <a:rPr lang="fi-FI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ki</a:t>
            </a:r>
            <a:r>
              <a:rPr lang="fi-FI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min</a:t>
            </a:r>
            <a:r>
              <a:rPr lang="fi-FI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kö</a:t>
            </a:r>
            <a:r>
              <a:rPr lang="fi-FI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yü?</a:t>
            </a:r>
            <a:endParaRPr lang="tr-TR" sz="72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32755" y="3897086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Öt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a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la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kek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lik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öt.</a:t>
            </a:r>
            <a:endParaRPr lang="tr-TR" sz="72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65864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32756" y="116632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CÜMLELER</a:t>
            </a:r>
            <a:endParaRPr lang="tr-TR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60411" y="1581152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i-FI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Ül</a:t>
            </a:r>
            <a:r>
              <a:rPr lang="fi-FI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kü,</a:t>
            </a:r>
            <a:r>
              <a:rPr lang="tr-TR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</a:t>
            </a:r>
            <a:r>
              <a:rPr lang="fi-FI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</a:t>
            </a:r>
            <a:r>
              <a:rPr lang="fi-FI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te</a:t>
            </a:r>
            <a:r>
              <a:rPr lang="fi-FI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ki </a:t>
            </a:r>
            <a:r>
              <a:rPr lang="fi-FI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köy</a:t>
            </a:r>
            <a:r>
              <a:rPr lang="fi-FI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 </a:t>
            </a:r>
            <a:r>
              <a:rPr lang="fi-FI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kim?</a:t>
            </a:r>
            <a:endParaRPr lang="tr-TR" sz="72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32755" y="3897086"/>
            <a:ext cx="885840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Ö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nal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ye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ni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yön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te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mi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ni 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an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lat.</a:t>
            </a:r>
            <a:endParaRPr lang="tr-TR" sz="72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6773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32756" y="116632"/>
            <a:ext cx="885840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CÜMLELER</a:t>
            </a:r>
            <a:endParaRPr lang="tr-TR" sz="6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60411" y="1581152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i-FI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Ka</a:t>
            </a:r>
            <a:r>
              <a:rPr lang="fi-FI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ya</a:t>
            </a:r>
            <a:r>
              <a:rPr lang="fi-FI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</a:t>
            </a:r>
            <a:r>
              <a:rPr lang="tr-TR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o </a:t>
            </a:r>
            <a:r>
              <a:rPr lang="fi-FI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a</a:t>
            </a:r>
            <a:r>
              <a:rPr lang="fi-FI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töl</a:t>
            </a:r>
            <a:r>
              <a:rPr lang="fi-FI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ye</a:t>
            </a:r>
            <a:r>
              <a:rPr lang="fi-FI" sz="72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yi </a:t>
            </a:r>
            <a:r>
              <a:rPr lang="fi-FI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tut</a:t>
            </a:r>
            <a:r>
              <a:rPr lang="fi-FI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tu.</a:t>
            </a:r>
            <a:endParaRPr lang="tr-TR" sz="72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32755" y="3897086"/>
            <a:ext cx="88584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Ey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lü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l’e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öy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kü</a:t>
            </a:r>
            <a:r>
              <a:rPr lang="tr-TR" sz="72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 an</a:t>
            </a:r>
            <a:r>
              <a:rPr lang="tr-TR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TKB Dik Temel Abece" pitchFamily="2" charset="-94"/>
              </a:rPr>
              <a:t>lat.</a:t>
            </a:r>
            <a:endParaRPr lang="tr-TR" sz="72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TKB Dik 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02592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177</Words>
  <Application>Microsoft Office PowerPoint</Application>
  <PresentationFormat>Ekran Gösterisi (4:3)</PresentationFormat>
  <Paragraphs>52</Paragraphs>
  <Slides>12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TTKB Dik Temel Abece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Engin ASAN</cp:lastModifiedBy>
  <cp:revision>53</cp:revision>
  <dcterms:created xsi:type="dcterms:W3CDTF">2013-07-01T19:15:16Z</dcterms:created>
  <dcterms:modified xsi:type="dcterms:W3CDTF">2020-12-03T19:32:09Z</dcterms:modified>
</cp:coreProperties>
</file>