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08" r:id="rId2"/>
    <p:sldId id="344" r:id="rId3"/>
    <p:sldId id="345" r:id="rId4"/>
    <p:sldId id="346" r:id="rId5"/>
    <p:sldId id="347" r:id="rId6"/>
    <p:sldId id="348" r:id="rId7"/>
    <p:sldId id="349" r:id="rId8"/>
    <p:sldId id="350" r:id="rId9"/>
    <p:sldId id="351" r:id="rId10"/>
    <p:sldId id="352" r:id="rId11"/>
    <p:sldId id="284" r:id="rId12"/>
    <p:sldId id="353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024" autoAdjust="0"/>
  </p:normalViewPr>
  <p:slideViewPr>
    <p:cSldViewPr>
      <p:cViewPr varScale="1">
        <p:scale>
          <a:sx n="43" d="100"/>
          <a:sy n="43" d="100"/>
        </p:scale>
        <p:origin x="494" y="-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0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B46FFE-325C-460C-AFED-AC2EA6F6C50C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FFC3FA-DAC3-41E8-9074-942A5F267F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7313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itimhane.com/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itimhane.com/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itimhane.com/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itimhane.com/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www.egitimhane.com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FFC3FA-DAC3-41E8-9074-942A5F267FD9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96708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www.egitimhane.com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FFC3FA-DAC3-41E8-9074-942A5F267FD9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0127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www.egitimhane.com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FFC3FA-DAC3-41E8-9074-942A5F267FD9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84000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www.egitimhane.com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FFC3FA-DAC3-41E8-9074-942A5F267FD9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5405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13" name="chimes.wav"/>
          </p:stSnd>
        </p:sndAc>
      </p:transition>
    </mc:Choice>
    <mc:Fallback xmlns="">
      <p:transition spd="slow">
        <p:fade/>
        <p:sndAc>
          <p:stSnd>
            <p:snd r:embed="rId14" name="chimes.wav"/>
          </p:stSnd>
        </p:sndAc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132756" y="116632"/>
            <a:ext cx="885840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6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CÜMLELER</a:t>
            </a:r>
            <a:endParaRPr lang="tr-TR" sz="6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TKB Dik Temel Abece" pitchFamily="2" charset="-94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160411" y="1581152"/>
            <a:ext cx="8858405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Ö</a:t>
            </a:r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nal </a:t>
            </a:r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kö</a:t>
            </a:r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tü </a:t>
            </a:r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öy</a:t>
            </a:r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kü </a:t>
            </a:r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o</a:t>
            </a:r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ku</a:t>
            </a:r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ma.</a:t>
            </a:r>
            <a:endParaRPr lang="tr-TR" sz="72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TKB Dik Temel Abece" pitchFamily="2" charset="-94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132755" y="3897086"/>
            <a:ext cx="8858405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Öy</a:t>
            </a:r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kü</a:t>
            </a:r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 </a:t>
            </a:r>
            <a:r>
              <a:rPr lang="tr-TR" sz="72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o </a:t>
            </a:r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ön</a:t>
            </a:r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lük </a:t>
            </a:r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le</a:t>
            </a:r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ke</a:t>
            </a:r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li.</a:t>
            </a:r>
            <a:endParaRPr lang="tr-TR" sz="72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TKB Dik Temel Abece" pitchFamily="2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2962601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132756" y="116632"/>
            <a:ext cx="885840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6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CÜMLELER</a:t>
            </a:r>
            <a:endParaRPr lang="tr-TR" sz="6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TKB Dik Temel Abece" pitchFamily="2" charset="-94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160411" y="1581152"/>
            <a:ext cx="8858405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i-FI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Öy</a:t>
            </a:r>
            <a:r>
              <a:rPr lang="fi-FI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kü </a:t>
            </a:r>
            <a:r>
              <a:rPr lang="tr-TR" sz="72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o</a:t>
            </a:r>
            <a:r>
              <a:rPr lang="tr-TR" sz="72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 </a:t>
            </a:r>
            <a:r>
              <a:rPr lang="fi-FI" sz="72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kek</a:t>
            </a:r>
            <a:r>
              <a:rPr lang="fi-FI" sz="72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lik</a:t>
            </a:r>
            <a:r>
              <a:rPr lang="fi-FI" sz="72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 öt</a:t>
            </a:r>
            <a:r>
              <a:rPr lang="fi-FI" sz="72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tü</a:t>
            </a:r>
            <a:r>
              <a:rPr lang="tr-TR" sz="72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 mü?</a:t>
            </a:r>
            <a:endParaRPr lang="tr-TR" sz="72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TKB Dik Temel Abece" pitchFamily="2" charset="-94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285595" y="3780408"/>
            <a:ext cx="8858405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Ma</a:t>
            </a:r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te</a:t>
            </a:r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ma</a:t>
            </a:r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tik</a:t>
            </a:r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te </a:t>
            </a:r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ye</a:t>
            </a:r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ni </a:t>
            </a:r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yön</a:t>
            </a:r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tem </a:t>
            </a:r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kul</a:t>
            </a:r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lan.</a:t>
            </a:r>
            <a:endParaRPr lang="tr-TR" sz="72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TKB Dik Temel Abece" pitchFamily="2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2153714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10" name="Dikdörtgen 9"/>
          <p:cNvSpPr/>
          <p:nvPr/>
        </p:nvSpPr>
        <p:spPr>
          <a:xfrm>
            <a:off x="93202" y="0"/>
            <a:ext cx="885840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66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KÖY</a:t>
            </a:r>
            <a:r>
              <a:rPr lang="tr-TR" sz="66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LÜ</a:t>
            </a:r>
            <a:endParaRPr lang="tr-TR" sz="66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TKB Dik Temel Abece" pitchFamily="2" charset="-94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96583" y="842667"/>
            <a:ext cx="885840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66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Öy</a:t>
            </a:r>
            <a:r>
              <a:rPr lang="tr-TR" sz="66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kü </a:t>
            </a:r>
            <a:r>
              <a:rPr lang="tr-TR" sz="66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o</a:t>
            </a:r>
            <a:r>
              <a:rPr lang="tr-TR" sz="66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 köy</a:t>
            </a:r>
            <a:r>
              <a:rPr lang="tr-TR" sz="66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lü</a:t>
            </a:r>
            <a:r>
              <a:rPr lang="tr-TR" sz="66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 kim?</a:t>
            </a:r>
            <a:endParaRPr lang="tr-TR" sz="66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TKB Dik Temel Abece" pitchFamily="2" charset="-94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113351" y="1772816"/>
            <a:ext cx="885840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66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Ye</a:t>
            </a:r>
            <a:r>
              <a:rPr lang="tr-TR" sz="66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lek</a:t>
            </a:r>
            <a:r>
              <a:rPr lang="tr-TR" sz="66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li </a:t>
            </a:r>
            <a:r>
              <a:rPr lang="tr-TR" sz="66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köy</a:t>
            </a:r>
            <a:r>
              <a:rPr lang="tr-TR" sz="66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lü </a:t>
            </a:r>
            <a:r>
              <a:rPr lang="tr-TR" sz="66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Ö</a:t>
            </a:r>
            <a:r>
              <a:rPr lang="tr-TR" sz="66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nal.</a:t>
            </a:r>
            <a:endParaRPr lang="tr-TR" sz="66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TKB Dik Temel Abece" pitchFamily="2" charset="-94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10074" y="2655301"/>
            <a:ext cx="885840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66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Ö</a:t>
            </a:r>
            <a:r>
              <a:rPr lang="tr-TR" sz="66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te</a:t>
            </a:r>
            <a:r>
              <a:rPr lang="tr-TR" sz="66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ki</a:t>
            </a:r>
            <a:r>
              <a:rPr lang="tr-TR" sz="66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 köy</a:t>
            </a:r>
            <a:r>
              <a:rPr lang="tr-TR" sz="66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lü</a:t>
            </a:r>
            <a:r>
              <a:rPr lang="tr-TR" sz="66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 kim?</a:t>
            </a:r>
            <a:endParaRPr lang="tr-TR" sz="66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TKB Dik Temel Abece" pitchFamily="2" charset="-94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93201" y="3645024"/>
            <a:ext cx="885840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66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Ö</a:t>
            </a:r>
            <a:r>
              <a:rPr lang="tr-TR" sz="66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te</a:t>
            </a:r>
            <a:r>
              <a:rPr lang="tr-TR" sz="66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ki </a:t>
            </a:r>
            <a:r>
              <a:rPr lang="tr-TR" sz="66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köy</a:t>
            </a:r>
            <a:r>
              <a:rPr lang="tr-TR" sz="66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lü </a:t>
            </a:r>
            <a:r>
              <a:rPr lang="tr-TR" sz="66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Ey</a:t>
            </a:r>
            <a:r>
              <a:rPr lang="tr-TR" sz="66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lül.</a:t>
            </a:r>
            <a:endParaRPr lang="tr-TR" sz="66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TKB Dik Temel Abece" pitchFamily="2" charset="-94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93200" y="4581128"/>
            <a:ext cx="885840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66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Köy</a:t>
            </a:r>
            <a:r>
              <a:rPr lang="tr-TR" sz="66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lü </a:t>
            </a:r>
            <a:r>
              <a:rPr lang="tr-TR" sz="66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ne</a:t>
            </a:r>
            <a:r>
              <a:rPr lang="tr-TR" sz="66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 ek</a:t>
            </a:r>
            <a:r>
              <a:rPr lang="tr-TR" sz="66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ti?</a:t>
            </a:r>
            <a:endParaRPr lang="tr-TR" sz="66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TKB Dik Temel Abece" pitchFamily="2" charset="-94"/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114162" y="5534741"/>
            <a:ext cx="885840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66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Köy</a:t>
            </a:r>
            <a:r>
              <a:rPr lang="tr-TR" sz="66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lü</a:t>
            </a:r>
            <a:r>
              <a:rPr lang="tr-TR" sz="66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 e</a:t>
            </a:r>
            <a:r>
              <a:rPr lang="tr-TR" sz="66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kin</a:t>
            </a:r>
            <a:r>
              <a:rPr lang="tr-TR" sz="66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 ek</a:t>
            </a:r>
            <a:r>
              <a:rPr lang="tr-TR" sz="66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ti.</a:t>
            </a:r>
            <a:endParaRPr lang="tr-TR" sz="66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TKB Dik Temel Abece" pitchFamily="2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3249198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3" name="chimes.wav"/>
          </p:stSnd>
        </p:sndAc>
      </p:transition>
    </mc:Choice>
    <mc:Fallback xmlns="">
      <p:transition spd="slow">
        <p:fade/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9320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10" name="Dikdörtgen 9"/>
          <p:cNvSpPr/>
          <p:nvPr/>
        </p:nvSpPr>
        <p:spPr>
          <a:xfrm>
            <a:off x="93202" y="0"/>
            <a:ext cx="885840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66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ÖY</a:t>
            </a:r>
            <a:r>
              <a:rPr lang="tr-TR" sz="66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KÜ </a:t>
            </a:r>
            <a:r>
              <a:rPr lang="tr-TR" sz="66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AN</a:t>
            </a:r>
            <a:r>
              <a:rPr lang="tr-TR" sz="66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LAT</a:t>
            </a:r>
            <a:endParaRPr lang="tr-TR" sz="66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TKB Dik Temel Abece" pitchFamily="2" charset="-94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96583" y="842667"/>
            <a:ext cx="885840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i-FI" sz="66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Ton</a:t>
            </a:r>
            <a:r>
              <a:rPr lang="fi-FI" sz="66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ton</a:t>
            </a:r>
            <a:r>
              <a:rPr lang="fi-FI" sz="66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 ni</a:t>
            </a:r>
            <a:r>
              <a:rPr lang="fi-FI" sz="66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ne</a:t>
            </a:r>
            <a:r>
              <a:rPr lang="fi-FI" sz="66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 öy</a:t>
            </a:r>
            <a:r>
              <a:rPr lang="fi-FI" sz="66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kü</a:t>
            </a:r>
            <a:r>
              <a:rPr lang="fi-FI" sz="66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 an</a:t>
            </a:r>
            <a:r>
              <a:rPr lang="fi-FI" sz="66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lat.</a:t>
            </a:r>
            <a:endParaRPr lang="tr-TR" sz="66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TKB Dik Temel Abece" pitchFamily="2" charset="-94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113351" y="1772816"/>
            <a:ext cx="885840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66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Kö</a:t>
            </a:r>
            <a:r>
              <a:rPr lang="tr-TR" sz="66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tü </a:t>
            </a:r>
            <a:r>
              <a:rPr lang="tr-TR" sz="66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öy</a:t>
            </a:r>
            <a:r>
              <a:rPr lang="tr-TR" sz="66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kü </a:t>
            </a:r>
            <a:r>
              <a:rPr lang="tr-TR" sz="66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an</a:t>
            </a:r>
            <a:r>
              <a:rPr lang="tr-TR" sz="66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lat</a:t>
            </a:r>
            <a:r>
              <a:rPr lang="tr-TR" sz="66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ma.</a:t>
            </a:r>
            <a:endParaRPr lang="tr-TR" sz="66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TKB Dik Temel Abece" pitchFamily="2" charset="-94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10074" y="2655301"/>
            <a:ext cx="885840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66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Ta</a:t>
            </a:r>
            <a:r>
              <a:rPr lang="tr-TR" sz="66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mam</a:t>
            </a:r>
            <a:r>
              <a:rPr lang="tr-TR" sz="66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 </a:t>
            </a:r>
            <a:r>
              <a:rPr lang="tr-TR" sz="66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Ü</a:t>
            </a:r>
            <a:r>
              <a:rPr lang="tr-TR" sz="66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mit</a:t>
            </a:r>
            <a:r>
              <a:rPr lang="tr-TR" sz="66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 </a:t>
            </a:r>
            <a:r>
              <a:rPr lang="tr-TR" sz="66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ta</a:t>
            </a:r>
            <a:r>
              <a:rPr lang="tr-TR" sz="66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mam.</a:t>
            </a:r>
            <a:endParaRPr lang="tr-TR" sz="66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TKB Dik Temel Abece" pitchFamily="2" charset="-94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93201" y="3645024"/>
            <a:ext cx="885840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66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Tu</a:t>
            </a:r>
            <a:r>
              <a:rPr lang="tr-TR" sz="66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na </a:t>
            </a:r>
            <a:r>
              <a:rPr lang="tr-TR" sz="66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i</a:t>
            </a:r>
            <a:r>
              <a:rPr lang="tr-TR" sz="66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le </a:t>
            </a:r>
            <a:r>
              <a:rPr lang="tr-TR" sz="66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Mi</a:t>
            </a:r>
            <a:r>
              <a:rPr lang="tr-TR" sz="66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ne </a:t>
            </a:r>
            <a:r>
              <a:rPr lang="tr-TR" sz="66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köy</a:t>
            </a:r>
            <a:r>
              <a:rPr lang="tr-TR" sz="66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lü.</a:t>
            </a:r>
            <a:endParaRPr lang="tr-TR" sz="66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TKB Dik Temel Abece" pitchFamily="2" charset="-94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93200" y="4581128"/>
            <a:ext cx="885840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66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Kö</a:t>
            </a:r>
            <a:r>
              <a:rPr lang="tr-TR" sz="66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yün</a:t>
            </a:r>
            <a:r>
              <a:rPr lang="tr-TR" sz="66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 e</a:t>
            </a:r>
            <a:r>
              <a:rPr lang="tr-TR" sz="66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ti</a:t>
            </a:r>
            <a:r>
              <a:rPr lang="tr-TR" sz="66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 ün</a:t>
            </a:r>
            <a:r>
              <a:rPr lang="tr-TR" sz="66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lü.</a:t>
            </a:r>
            <a:endParaRPr lang="tr-TR" sz="66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TKB Dik Temel Abece" pitchFamily="2" charset="-94"/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114162" y="5534741"/>
            <a:ext cx="885840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66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O</a:t>
            </a:r>
            <a:r>
              <a:rPr lang="tr-TR" sz="66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ku</a:t>
            </a:r>
            <a:r>
              <a:rPr lang="tr-TR" sz="66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lun</a:t>
            </a:r>
            <a:r>
              <a:rPr lang="tr-TR" sz="66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 ö</a:t>
            </a:r>
            <a:r>
              <a:rPr lang="tr-TR" sz="66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nü</a:t>
            </a:r>
            <a:r>
              <a:rPr lang="tr-TR" sz="66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 tül</a:t>
            </a:r>
            <a:r>
              <a:rPr lang="tr-TR" sz="66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lü.</a:t>
            </a:r>
            <a:endParaRPr lang="tr-TR" sz="66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TKB Dik Temel Abece" pitchFamily="2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1149638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132756" y="116632"/>
            <a:ext cx="885840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6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CÜMLELER</a:t>
            </a:r>
            <a:endParaRPr lang="tr-TR" sz="6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TKB Dik Temel Abece" pitchFamily="2" charset="-94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160411" y="1581152"/>
            <a:ext cx="8858405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72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Ya</a:t>
            </a:r>
            <a:r>
              <a:rPr lang="tr-TR" sz="72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man, </a:t>
            </a:r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kök</a:t>
            </a:r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lü </a:t>
            </a:r>
            <a:r>
              <a:rPr lang="tr-TR" sz="72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na</a:t>
            </a:r>
            <a:r>
              <a:rPr lang="tr-TR" sz="72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ne </a:t>
            </a:r>
            <a:r>
              <a:rPr lang="tr-TR" sz="72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al</a:t>
            </a:r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.</a:t>
            </a:r>
            <a:endParaRPr lang="tr-TR" sz="72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TKB Dik Temel Abece" pitchFamily="2" charset="-94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132755" y="3897086"/>
            <a:ext cx="8858405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72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Me</a:t>
            </a:r>
            <a:r>
              <a:rPr lang="tr-TR" sz="72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tin, </a:t>
            </a:r>
            <a:r>
              <a:rPr lang="tr-TR" sz="72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Ali’</a:t>
            </a:r>
            <a:r>
              <a:rPr lang="tr-TR" sz="72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ye</a:t>
            </a:r>
            <a:r>
              <a:rPr lang="tr-TR" sz="72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 kö</a:t>
            </a:r>
            <a:r>
              <a:rPr lang="tr-TR" sz="72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tü</a:t>
            </a:r>
            <a:r>
              <a:rPr lang="tr-TR" sz="72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lük </a:t>
            </a:r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et</a:t>
            </a:r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me.</a:t>
            </a:r>
            <a:endParaRPr lang="tr-TR" sz="72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TKB Dik Temel Abece" pitchFamily="2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16569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3" name="chimes.wav"/>
          </p:stSnd>
        </p:sndAc>
      </p:transition>
    </mc:Choice>
    <mc:Fallback xmlns="">
      <p:transition spd="slow">
        <p:fade/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132756" y="116632"/>
            <a:ext cx="885840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6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CÜMLELER</a:t>
            </a:r>
            <a:endParaRPr lang="tr-TR" sz="6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TKB Dik Temel Abece" pitchFamily="2" charset="-94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160411" y="1581152"/>
            <a:ext cx="8858405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Ka</a:t>
            </a:r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ya </a:t>
            </a:r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kam</a:t>
            </a:r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yo</a:t>
            </a:r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nu</a:t>
            </a:r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 kö</a:t>
            </a:r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ye</a:t>
            </a:r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 yö</a:t>
            </a:r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nelt.</a:t>
            </a:r>
            <a:endParaRPr lang="tr-TR" sz="72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TKB Dik Temel Abece" pitchFamily="2" charset="-94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132755" y="3897086"/>
            <a:ext cx="8858405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Ö</a:t>
            </a:r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nal</a:t>
            </a:r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 a</a:t>
            </a:r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la</a:t>
            </a:r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 kek</a:t>
            </a:r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lik</a:t>
            </a:r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 öt</a:t>
            </a:r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tü.</a:t>
            </a:r>
            <a:endParaRPr lang="tr-TR" sz="72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TKB Dik Temel Abece" pitchFamily="2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1645498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132756" y="116632"/>
            <a:ext cx="885840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6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CÜMLELER</a:t>
            </a:r>
            <a:endParaRPr lang="tr-TR" sz="6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TKB Dik Temel Abece" pitchFamily="2" charset="-94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160411" y="1581152"/>
            <a:ext cx="8858405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Ka</a:t>
            </a:r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le</a:t>
            </a:r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mi </a:t>
            </a:r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ku</a:t>
            </a:r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tu</a:t>
            </a:r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nun</a:t>
            </a:r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 ö</a:t>
            </a:r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nü</a:t>
            </a:r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ne </a:t>
            </a:r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koy.</a:t>
            </a:r>
            <a:endParaRPr lang="tr-TR" sz="72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TKB Dik Temel Abece" pitchFamily="2" charset="-94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132755" y="3897086"/>
            <a:ext cx="8858405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Tü</a:t>
            </a:r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lay </a:t>
            </a:r>
            <a:r>
              <a:rPr lang="tr-TR" sz="72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o</a:t>
            </a:r>
            <a:r>
              <a:rPr lang="tr-TR" sz="72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na </a:t>
            </a:r>
            <a:r>
              <a:rPr lang="tr-TR" sz="72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ön</a:t>
            </a:r>
            <a:r>
              <a:rPr lang="tr-TR" sz="72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lem </a:t>
            </a:r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al.</a:t>
            </a:r>
            <a:endParaRPr lang="tr-TR" sz="72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TKB Dik Temel Abece" pitchFamily="2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3926662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3" name="chimes.wav"/>
          </p:stSnd>
        </p:sndAc>
      </p:transition>
    </mc:Choice>
    <mc:Fallback xmlns="">
      <p:transition spd="slow">
        <p:fade/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132756" y="116632"/>
            <a:ext cx="885840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6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CÜMLELER</a:t>
            </a:r>
            <a:endParaRPr lang="tr-TR" sz="6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TKB Dik Temel Abece" pitchFamily="2" charset="-94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160411" y="1581152"/>
            <a:ext cx="8858405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Ay</a:t>
            </a:r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lin </a:t>
            </a:r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i</a:t>
            </a:r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yi </a:t>
            </a:r>
            <a:r>
              <a:rPr lang="tr-TR" sz="72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köy</a:t>
            </a:r>
            <a:r>
              <a:rPr lang="tr-TR" sz="72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lü </a:t>
            </a:r>
            <a:r>
              <a:rPr lang="tr-TR" sz="72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ol.</a:t>
            </a:r>
            <a:endParaRPr lang="tr-TR" sz="72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TKB Dik Temel Abece" pitchFamily="2" charset="-94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132755" y="3897086"/>
            <a:ext cx="8858405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Köy</a:t>
            </a:r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lü</a:t>
            </a:r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 Ay</a:t>
            </a:r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lin</a:t>
            </a:r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 e</a:t>
            </a:r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kin</a:t>
            </a:r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 ek</a:t>
            </a:r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ti.</a:t>
            </a:r>
            <a:endParaRPr lang="tr-TR" sz="72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TKB Dik Temel Abece" pitchFamily="2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2546004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132756" y="116632"/>
            <a:ext cx="885840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6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CÜMLELER</a:t>
            </a:r>
            <a:endParaRPr lang="tr-TR" sz="6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TKB Dik Temel Abece" pitchFamily="2" charset="-94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160411" y="1581152"/>
            <a:ext cx="8858405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Kö</a:t>
            </a:r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yün </a:t>
            </a:r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yo</a:t>
            </a:r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lu </a:t>
            </a:r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ni</a:t>
            </a:r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ye </a:t>
            </a:r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kum</a:t>
            </a:r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lu?</a:t>
            </a:r>
            <a:endParaRPr lang="tr-TR" sz="72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TKB Dik Temel Abece" pitchFamily="2" charset="-94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132755" y="3897086"/>
            <a:ext cx="8858405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Öy</a:t>
            </a:r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kü</a:t>
            </a:r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 ö</a:t>
            </a:r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nü</a:t>
            </a:r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ne </a:t>
            </a:r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ön</a:t>
            </a:r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lük </a:t>
            </a:r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tak.</a:t>
            </a:r>
            <a:endParaRPr lang="tr-TR" sz="72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TKB Dik Temel Abece" pitchFamily="2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2118844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132756" y="116632"/>
            <a:ext cx="885840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6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CÜMLELER</a:t>
            </a:r>
            <a:endParaRPr lang="tr-TR" sz="6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TKB Dik Temel Abece" pitchFamily="2" charset="-94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160411" y="1581152"/>
            <a:ext cx="8858405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i-FI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Ö</a:t>
            </a:r>
            <a:r>
              <a:rPr lang="fi-FI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nal, </a:t>
            </a:r>
            <a:r>
              <a:rPr lang="fi-FI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o </a:t>
            </a:r>
            <a:r>
              <a:rPr lang="fi-FI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köy</a:t>
            </a:r>
            <a:r>
              <a:rPr lang="fi-FI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 ki</a:t>
            </a:r>
            <a:r>
              <a:rPr lang="fi-FI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min</a:t>
            </a:r>
            <a:r>
              <a:rPr lang="fi-FI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 kö</a:t>
            </a:r>
            <a:r>
              <a:rPr lang="fi-FI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yü?</a:t>
            </a:r>
            <a:endParaRPr lang="tr-TR" sz="72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TKB Dik Temel Abece" pitchFamily="2" charset="-94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132755" y="3897086"/>
            <a:ext cx="8858405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Öt</a:t>
            </a:r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 a</a:t>
            </a:r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la</a:t>
            </a:r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 kek</a:t>
            </a:r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lik</a:t>
            </a:r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 öt.</a:t>
            </a:r>
            <a:endParaRPr lang="tr-TR" sz="72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TKB Dik Temel Abece" pitchFamily="2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3658646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3" name="chimes.wav"/>
          </p:stSnd>
        </p:sndAc>
      </p:transition>
    </mc:Choice>
    <mc:Fallback xmlns="">
      <p:transition spd="slow">
        <p:fade/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132756" y="116632"/>
            <a:ext cx="885840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6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CÜMLELER</a:t>
            </a:r>
            <a:endParaRPr lang="tr-TR" sz="6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TKB Dik Temel Abece" pitchFamily="2" charset="-94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160411" y="1581152"/>
            <a:ext cx="8858405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i-FI" sz="72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Ül</a:t>
            </a:r>
            <a:r>
              <a:rPr lang="fi-FI" sz="72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kü,</a:t>
            </a:r>
            <a:r>
              <a:rPr lang="tr-TR" sz="72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 </a:t>
            </a:r>
            <a:r>
              <a:rPr lang="fi-FI" sz="72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ö</a:t>
            </a:r>
            <a:r>
              <a:rPr lang="fi-FI" sz="72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te</a:t>
            </a:r>
            <a:r>
              <a:rPr lang="fi-FI" sz="72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ki </a:t>
            </a:r>
            <a:r>
              <a:rPr lang="fi-FI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köy</a:t>
            </a:r>
            <a:r>
              <a:rPr lang="fi-FI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lü </a:t>
            </a:r>
            <a:r>
              <a:rPr lang="fi-FI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kim?</a:t>
            </a:r>
            <a:endParaRPr lang="tr-TR" sz="72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TKB Dik Temel Abece" pitchFamily="2" charset="-94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132755" y="3897086"/>
            <a:ext cx="8858405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Ö</a:t>
            </a:r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nal </a:t>
            </a:r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ye</a:t>
            </a:r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ni </a:t>
            </a:r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yön</a:t>
            </a:r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te</a:t>
            </a:r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mi</a:t>
            </a:r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ni </a:t>
            </a:r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an</a:t>
            </a:r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lat.</a:t>
            </a:r>
            <a:endParaRPr lang="tr-TR" sz="72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TKB Dik Temel Abece" pitchFamily="2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267730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132756" y="116632"/>
            <a:ext cx="885840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6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CÜMLELER</a:t>
            </a:r>
            <a:endParaRPr lang="tr-TR" sz="6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TKB Dik Temel Abece" pitchFamily="2" charset="-94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160411" y="1581152"/>
            <a:ext cx="8858405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i-FI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Ka</a:t>
            </a:r>
            <a:r>
              <a:rPr lang="fi-FI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ya</a:t>
            </a:r>
            <a:r>
              <a:rPr lang="fi-FI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 </a:t>
            </a:r>
            <a:r>
              <a:rPr lang="tr-TR" sz="72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o </a:t>
            </a:r>
            <a:r>
              <a:rPr lang="fi-FI" sz="72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a</a:t>
            </a:r>
            <a:r>
              <a:rPr lang="fi-FI" sz="72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töl</a:t>
            </a:r>
            <a:r>
              <a:rPr lang="fi-FI" sz="72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ye</a:t>
            </a:r>
            <a:r>
              <a:rPr lang="fi-FI" sz="72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yi </a:t>
            </a:r>
            <a:r>
              <a:rPr lang="fi-FI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tut</a:t>
            </a:r>
            <a:r>
              <a:rPr lang="fi-FI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tu.</a:t>
            </a:r>
            <a:endParaRPr lang="tr-TR" sz="7200" b="1" cap="none" spc="0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TKB Dik Temel Abece" pitchFamily="2" charset="-94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132755" y="3897086"/>
            <a:ext cx="8858405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Ey</a:t>
            </a:r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lü</a:t>
            </a:r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l’e</a:t>
            </a:r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 öy</a:t>
            </a:r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kü</a:t>
            </a:r>
            <a:r>
              <a:rPr lang="tr-TR" sz="72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 an</a:t>
            </a:r>
            <a:r>
              <a:rPr lang="tr-TR" sz="72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TKB Dik Temel Abece" pitchFamily="2" charset="-94"/>
              </a:rPr>
              <a:t>lat.</a:t>
            </a:r>
            <a:endParaRPr lang="tr-TR" sz="72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TKB Dik Temel Abece" pitchFamily="2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3025925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177</Words>
  <Application>Microsoft Office PowerPoint</Application>
  <PresentationFormat>Ekran Gösterisi (4:3)</PresentationFormat>
  <Paragraphs>52</Paragraphs>
  <Slides>12</Slides>
  <Notes>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TTKB Dik Temel Abece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Engin ASAN</cp:lastModifiedBy>
  <cp:revision>53</cp:revision>
  <dcterms:created xsi:type="dcterms:W3CDTF">2013-07-01T19:15:16Z</dcterms:created>
  <dcterms:modified xsi:type="dcterms:W3CDTF">2020-12-03T19:32:09Z</dcterms:modified>
</cp:coreProperties>
</file>