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06" r:id="rId2"/>
    <p:sldId id="295" r:id="rId3"/>
    <p:sldId id="273" r:id="rId4"/>
    <p:sldId id="276" r:id="rId5"/>
    <p:sldId id="277" r:id="rId6"/>
    <p:sldId id="278" r:id="rId7"/>
    <p:sldId id="299" r:id="rId8"/>
    <p:sldId id="300" r:id="rId9"/>
    <p:sldId id="301" r:id="rId10"/>
    <p:sldId id="296" r:id="rId11"/>
    <p:sldId id="297" r:id="rId12"/>
    <p:sldId id="302" r:id="rId13"/>
    <p:sldId id="303" r:id="rId14"/>
    <p:sldId id="304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662" autoAdjust="0"/>
  </p:normalViewPr>
  <p:slideViewPr>
    <p:cSldViewPr>
      <p:cViewPr varScale="1">
        <p:scale>
          <a:sx n="53" d="100"/>
          <a:sy n="53" d="100"/>
        </p:scale>
        <p:origin x="110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31F35-0BB6-46E0-BD34-9457C65C35BB}" type="datetimeFigureOut">
              <a:rPr lang="tr-TR" smtClean="0"/>
              <a:t>6.12.2020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21FF0-9D92-415B-BF5B-16DD5985F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195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1FF0-9D92-415B-BF5B-16DD5985FE8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46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F196-C78C-4C27-8C77-999D199B5BF3}" type="datetime1">
              <a:rPr lang="tr-TR" smtClean="0"/>
              <a:t>6.12.2020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www.volkanegitim.com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6FBB-9F9E-4773-969D-E3C30673E47D}" type="datetime1">
              <a:rPr lang="tr-TR" smtClean="0"/>
              <a:t>6.12.2020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www.volkanegitim.com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2D6F-7070-4A4B-8C86-EBD50575A2D7}" type="datetime1">
              <a:rPr lang="tr-TR" smtClean="0"/>
              <a:t>6.12.2020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www.volkanegitim.com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2CA0-BDC5-43F0-9182-2C00115500D0}" type="datetime1">
              <a:rPr lang="tr-TR" smtClean="0"/>
              <a:t>6.12.2020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www.volkanegitim.com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6194-4EB7-45B0-A965-5A068E6AD7F9}" type="datetime1">
              <a:rPr lang="tr-TR" smtClean="0"/>
              <a:t>6.12.2020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www.volkanegitim.com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A9FA-578A-48A6-8A9C-7B4456829B07}" type="datetime1">
              <a:rPr lang="tr-TR" smtClean="0"/>
              <a:t>6.12.2020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www.volkanegitim.com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A1FF-BA73-425A-AA49-CD6AD11FF8B8}" type="datetime1">
              <a:rPr lang="tr-TR" smtClean="0"/>
              <a:t>6.12.2020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www.volkanegitim.com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CFD0-FBF7-4BC0-9C86-D27F6C1A73F0}" type="datetime1">
              <a:rPr lang="tr-TR" smtClean="0"/>
              <a:t>6.12.2020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www.volkanegitim.com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C459-238D-42AF-A8B4-2E51420877B8}" type="datetime1">
              <a:rPr lang="tr-TR" smtClean="0"/>
              <a:t>6.12.2020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www.volkanegitim.com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17C3-1453-4890-8FE7-676922782579}" type="datetime1">
              <a:rPr lang="tr-TR" smtClean="0"/>
              <a:t>6.12.2020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www.volkanegitim.com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0144-753B-4D14-A600-357C0D9A3BC6}" type="datetime1">
              <a:rPr lang="tr-TR" smtClean="0"/>
              <a:t>6.12.2020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www.volkanegitim.com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BDC0-67C8-46B3-A80E-50CB372A8060}" type="datetime1">
              <a:rPr lang="tr-TR" smtClean="0"/>
              <a:t>6.12.2020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www.volkanegitim.com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b="260"/>
          <a:stretch/>
        </p:blipFill>
        <p:spPr>
          <a:xfrm>
            <a:off x="-36264" y="-315416"/>
            <a:ext cx="9144793" cy="684076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 idx="4294967295"/>
          </p:nvPr>
        </p:nvSpPr>
        <p:spPr>
          <a:xfrm>
            <a:off x="983322" y="1277313"/>
            <a:ext cx="3389313" cy="3240087"/>
          </a:xfrm>
        </p:spPr>
        <p:txBody>
          <a:bodyPr>
            <a:normAutofit fontScale="90000"/>
          </a:bodyPr>
          <a:lstStyle/>
          <a:p>
            <a:pPr lvl="0"/>
            <a:r>
              <a:rPr lang="tr-TR" b="1" dirty="0" smtClean="0">
                <a:latin typeface="TTKB Dik Temel Abece" pitchFamily="2" charset="-94"/>
              </a:rPr>
              <a:t>1. Sınıf</a:t>
            </a:r>
            <a:r>
              <a:rPr lang="tr-TR" dirty="0" smtClean="0">
                <a:latin typeface="TTKB Dik Temel Abece" pitchFamily="2" charset="-94"/>
              </a:rPr>
              <a:t/>
            </a:r>
            <a:br>
              <a:rPr lang="tr-TR" dirty="0" smtClean="0">
                <a:latin typeface="TTKB Dik Temel Abece" pitchFamily="2" charset="-94"/>
              </a:rPr>
            </a:br>
            <a:r>
              <a:rPr lang="tr-TR" b="1" dirty="0" smtClean="0">
                <a:solidFill>
                  <a:srgbClr val="FF0000"/>
                </a:solidFill>
                <a:latin typeface="TTKB Dik Temel Abece" pitchFamily="2" charset="-94"/>
              </a:rPr>
              <a:t>Dik Temel Harfli ve</a:t>
            </a:r>
            <a:r>
              <a:rPr lang="tr-TR" dirty="0" smtClean="0">
                <a:latin typeface="TTKB Dik Temel Abece" pitchFamily="2" charset="-94"/>
              </a:rPr>
              <a:t/>
            </a:r>
            <a:br>
              <a:rPr lang="tr-TR" dirty="0" smtClean="0">
                <a:latin typeface="TTKB Dik Temel Abece" pitchFamily="2" charset="-94"/>
              </a:rPr>
            </a:br>
            <a:r>
              <a:rPr lang="tr-TR" sz="4000" b="1" dirty="0" smtClean="0">
                <a:solidFill>
                  <a:srgbClr val="00B050"/>
                </a:solidFill>
                <a:latin typeface="TTKB Dik Temel Abece" pitchFamily="2" charset="-94"/>
              </a:rPr>
              <a:t>Görselli</a:t>
            </a:r>
            <a:r>
              <a:rPr lang="tr-TR" sz="4000" b="1" dirty="0" smtClean="0">
                <a:latin typeface="TTKB Dik Temel Abece" pitchFamily="2" charset="-94"/>
              </a:rPr>
              <a:t> </a:t>
            </a:r>
            <a:r>
              <a:rPr lang="tr-TR" sz="4000" b="1" dirty="0" smtClean="0">
                <a:solidFill>
                  <a:srgbClr val="0070C0"/>
                </a:solidFill>
                <a:latin typeface="TTKB Dik Temel Abece" pitchFamily="2" charset="-94"/>
              </a:rPr>
              <a:t>Kelime Kartları Videosu</a:t>
            </a:r>
            <a:endParaRPr lang="tr-TR" dirty="0">
              <a:latin typeface="TTKB Dik Temel Abece" pitchFamily="2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4294967295"/>
          </p:nvPr>
        </p:nvSpPr>
        <p:spPr>
          <a:xfrm>
            <a:off x="4788024" y="1772816"/>
            <a:ext cx="3384550" cy="18814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TTKB Dik Temel Abece" pitchFamily="2" charset="-94"/>
              </a:rPr>
              <a:t>3.Grup Harfler</a:t>
            </a:r>
          </a:p>
          <a:p>
            <a:pPr marL="0" indent="0" algn="ctr">
              <a:buNone/>
            </a:pPr>
            <a:r>
              <a:rPr lang="tr-TR" sz="3600" b="1" dirty="0" smtClean="0">
                <a:solidFill>
                  <a:schemeClr val="tx1"/>
                </a:solidFill>
                <a:latin typeface="TTKB Dik Temel Abece" pitchFamily="2" charset="-94"/>
              </a:rPr>
              <a:t/>
            </a:r>
            <a:br>
              <a:rPr lang="tr-TR" sz="3600" b="1" dirty="0" smtClean="0">
                <a:solidFill>
                  <a:schemeClr val="tx1"/>
                </a:solidFill>
                <a:latin typeface="TTKB Dik Temel Abece" pitchFamily="2" charset="-94"/>
              </a:rPr>
            </a:br>
            <a:r>
              <a:rPr lang="tr-TR" sz="4800" b="1" dirty="0" smtClean="0">
                <a:solidFill>
                  <a:srgbClr val="FF0000"/>
                </a:solidFill>
                <a:latin typeface="TTKB Dik Temel Abece" pitchFamily="2" charset="-94"/>
              </a:rPr>
              <a:t>«Ö» </a:t>
            </a:r>
          </a:p>
          <a:p>
            <a:pPr marL="0" indent="0" algn="ctr">
              <a:buNone/>
            </a:pPr>
            <a:endParaRPr lang="tr-TR" altLang="tr-TR" b="1" dirty="0" smtClean="0">
              <a:solidFill>
                <a:schemeClr val="tx1"/>
              </a:solidFill>
              <a:latin typeface="TTKB Dik Temel Abece" pitchFamily="2" charset="-94"/>
            </a:endParaRPr>
          </a:p>
          <a:p>
            <a:pPr algn="ctr"/>
            <a:endParaRPr lang="tr-TR" altLang="tr-TR" b="1" dirty="0" smtClean="0">
              <a:solidFill>
                <a:schemeClr val="tx1"/>
              </a:solidFill>
              <a:latin typeface="TTKB Dik Temel Abece" pitchFamily="2" charset="-94"/>
            </a:endParaRPr>
          </a:p>
          <a:p>
            <a:pPr algn="ctr"/>
            <a:endParaRPr lang="tr-TR" altLang="tr-TR" b="1" dirty="0" smtClean="0">
              <a:solidFill>
                <a:srgbClr val="FF0000"/>
              </a:solidFill>
              <a:latin typeface="TTKB Dik Temel Abece" pitchFamily="2" charset="-94"/>
            </a:endParaRPr>
          </a:p>
          <a:p>
            <a:pPr algn="ctr"/>
            <a:endParaRPr lang="tr-TR" dirty="0">
              <a:latin typeface="TTKB Dik Temel Abece" pitchFamily="2" charset="-94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131840" y="5534065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271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700808"/>
            <a:ext cx="2095747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6" y="2416036"/>
            <a:ext cx="2859736" cy="18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96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Önay</a:t>
            </a:r>
            <a:endParaRPr lang="tr-TR" sz="9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ön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445224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70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4424" y="1628800"/>
            <a:ext cx="221755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6" y="2416036"/>
            <a:ext cx="2859736" cy="18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04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köylü</a:t>
            </a:r>
            <a:endParaRPr lang="tr-TR" sz="1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köyl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373216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700808"/>
            <a:ext cx="2873952" cy="2764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6" y="2416036"/>
            <a:ext cx="2859736" cy="18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04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önlük</a:t>
            </a:r>
            <a:endParaRPr lang="tr-TR" sz="1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önlü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373216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46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750367"/>
            <a:ext cx="2217552" cy="2919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6" y="2416036"/>
            <a:ext cx="2859736" cy="18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88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Ökten</a:t>
            </a:r>
            <a:endParaRPr lang="tr-TR" sz="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ökt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373216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78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132856"/>
            <a:ext cx="2944000" cy="22706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6" y="2416036"/>
            <a:ext cx="2859736" cy="18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72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yönetim</a:t>
            </a:r>
            <a:endParaRPr lang="tr-TR" sz="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yönet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517232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278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2447423"/>
            <a:ext cx="2634716" cy="18083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7" y="1616710"/>
            <a:ext cx="2859736" cy="34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50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ön</a:t>
            </a:r>
            <a:endParaRPr lang="tr-TR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ö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373216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3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616710"/>
            <a:ext cx="2824122" cy="30256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7" y="1616710"/>
            <a:ext cx="2859736" cy="34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50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kök</a:t>
            </a:r>
            <a:endParaRPr lang="tr-TR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kö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517232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79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2714" y="2060848"/>
            <a:ext cx="2581480" cy="2581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7" y="1616710"/>
            <a:ext cx="2859736" cy="34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50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köy</a:t>
            </a:r>
            <a:endParaRPr lang="tr-TR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kö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517232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74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9383" y="1700808"/>
            <a:ext cx="1927634" cy="3157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6" y="2348880"/>
            <a:ext cx="2859736" cy="34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25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köle</a:t>
            </a:r>
            <a:endParaRPr lang="tr-TR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kö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373216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50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2416036"/>
            <a:ext cx="2778732" cy="20210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6" y="2416036"/>
            <a:ext cx="2859736" cy="18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25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kötü</a:t>
            </a:r>
            <a:endParaRPr lang="tr-TR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köt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517232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79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988840"/>
            <a:ext cx="247191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6" y="2416036"/>
            <a:ext cx="2859736" cy="18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25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öykü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tr-TR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öyk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746750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99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156" y="1772816"/>
            <a:ext cx="2354087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6" y="2416036"/>
            <a:ext cx="2859736" cy="18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04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Öykü</a:t>
            </a:r>
            <a:endParaRPr lang="tr-TR" sz="1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öyk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722714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34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2145" y="1844824"/>
            <a:ext cx="212211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2"/>
          <p:cNvSpPr txBox="1">
            <a:spLocks noChangeArrowheads="1"/>
          </p:cNvSpPr>
          <p:nvPr/>
        </p:nvSpPr>
        <p:spPr bwMode="auto">
          <a:xfrm>
            <a:off x="1115616" y="2416036"/>
            <a:ext cx="2859736" cy="187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0400" dirty="0" smtClean="0">
                <a:ln w="19050" cap="rnd" cmpd="sng" algn="ctr">
                  <a:solidFill>
                    <a:srgbClr val="000000">
                      <a:alpha val="73000"/>
                    </a:srgbClr>
                  </a:solidFill>
                  <a:prstDash val="solid"/>
                  <a:bevel/>
                </a:ln>
                <a:solidFill>
                  <a:srgbClr val="000000"/>
                </a:solidFill>
                <a:effectLst/>
                <a:latin typeface="TTKB Dik Temel Abece"/>
                <a:ea typeface="Calibri"/>
                <a:cs typeface="Times New Roman"/>
              </a:rPr>
              <a:t>Önal</a:t>
            </a:r>
            <a:endParaRPr lang="tr-TR" sz="1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ö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059832" y="5877272"/>
            <a:ext cx="3096344" cy="576064"/>
          </a:xfrm>
          <a:prstGeom prst="rect">
            <a:avLst/>
          </a:prstGeom>
          <a:solidFill>
            <a:schemeClr val="bg1">
              <a:lumMod val="9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31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Ö</Template>
  <TotalTime>10</TotalTime>
  <Words>32</Words>
  <Application>Microsoft Office PowerPoint</Application>
  <PresentationFormat>Ekran Gösterisi (4:3)</PresentationFormat>
  <Paragraphs>32</Paragraphs>
  <Slides>14</Slides>
  <Notes>1</Notes>
  <HiddenSlides>0</HiddenSlides>
  <MMClips>13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TTKB Dik Temel Abece</vt:lpstr>
      <vt:lpstr>Ofis Teması</vt:lpstr>
      <vt:lpstr>1. Sınıf Dik Temel Harfli ve Görselli Kelime Kartları Videosu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Sınıf Dik Temel Harfli ve Görselli Kelime Kartları Videosu</dc:title>
  <dc:creator>Engin ASAN</dc:creator>
  <cp:lastModifiedBy>Engin ASAN</cp:lastModifiedBy>
  <cp:revision>2</cp:revision>
  <dcterms:created xsi:type="dcterms:W3CDTF">2020-12-06T10:15:11Z</dcterms:created>
  <dcterms:modified xsi:type="dcterms:W3CDTF">2020-12-06T10:31:06Z</dcterms:modified>
</cp:coreProperties>
</file>