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1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Hand writing Mutlu" pitchFamily="2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FBC277"/>
    <a:srgbClr val="00CC66"/>
    <a:srgbClr val="00CCFF"/>
    <a:srgbClr val="FFFF00"/>
    <a:srgbClr val="00FF00"/>
    <a:srgbClr val="808000"/>
    <a:srgbClr val="E98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5024" autoAdjust="0"/>
  </p:normalViewPr>
  <p:slideViewPr>
    <p:cSldViewPr>
      <p:cViewPr varScale="1">
        <p:scale>
          <a:sx n="53" d="100"/>
          <a:sy n="53" d="100"/>
        </p:scale>
        <p:origin x="283" y="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8067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noProof="0"/>
              <a:t>Asıl metin stillerini düzenlemek için tıklatın</a:t>
            </a:r>
          </a:p>
          <a:p>
            <a:pPr lvl="1"/>
            <a:r>
              <a:rPr lang="tr-TR" altLang="tr-TR" noProof="0"/>
              <a:t>İkinci düzey</a:t>
            </a:r>
          </a:p>
          <a:p>
            <a:pPr lvl="2"/>
            <a:r>
              <a:rPr lang="tr-TR" altLang="tr-TR" noProof="0"/>
              <a:t>Üçüncü düzey</a:t>
            </a:r>
          </a:p>
          <a:p>
            <a:pPr lvl="3"/>
            <a:r>
              <a:rPr lang="tr-TR" altLang="tr-TR" noProof="0"/>
              <a:t>Dördüncü düzey</a:t>
            </a:r>
          </a:p>
          <a:p>
            <a:pPr lvl="4"/>
            <a:r>
              <a:rPr lang="tr-TR" altLang="tr-TR" noProof="0"/>
              <a:t>Beşinci düzey</a:t>
            </a:r>
          </a:p>
        </p:txBody>
      </p:sp>
      <p:sp>
        <p:nvSpPr>
          <p:cNvPr id="88070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8071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FF42A355-C756-4EB6-8F42-EE9CF5D7610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7940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 Yer Tutucusu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b="1" u="sng" smtClean="0">
                <a:hlinkClick r:id="rId3"/>
              </a:rPr>
              <a:t>www.HangiSoru.com</a:t>
            </a:r>
            <a:endParaRPr lang="tr-TR" smtClean="0"/>
          </a:p>
        </p:txBody>
      </p:sp>
      <p:sp>
        <p:nvSpPr>
          <p:cNvPr id="24580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fld id="{20EAC0C1-C978-4BDF-9E4B-E3C7DFEC3A78}" type="slidenum">
              <a:rPr lang="tr-TR" altLang="tr-TR" sz="1200">
                <a:latin typeface="Arial" panose="020B0604020202020204" pitchFamily="34" charset="0"/>
              </a:rPr>
              <a:pPr/>
              <a:t>3</a:t>
            </a:fld>
            <a:endParaRPr lang="tr-TR" altLang="tr-TR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06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 Yer Tutucusu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b="1" u="sng" smtClean="0">
                <a:hlinkClick r:id="rId3"/>
              </a:rPr>
              <a:t>www.HangiSoru.com</a:t>
            </a:r>
            <a:endParaRPr lang="tr-TR" smtClean="0"/>
          </a:p>
        </p:txBody>
      </p:sp>
      <p:sp>
        <p:nvSpPr>
          <p:cNvPr id="25604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fld id="{0D554351-1EB7-4A29-8176-6F4362F561A5}" type="slidenum">
              <a:rPr lang="tr-TR" altLang="tr-TR" sz="1200">
                <a:latin typeface="Arial" panose="020B0604020202020204" pitchFamily="34" charset="0"/>
              </a:rPr>
              <a:pPr/>
              <a:t>8</a:t>
            </a:fld>
            <a:endParaRPr lang="tr-TR" altLang="tr-TR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111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 Yer Tutucusu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b="1" u="sng" smtClean="0">
                <a:hlinkClick r:id="rId3"/>
              </a:rPr>
              <a:t>www.HangiSoru.com</a:t>
            </a:r>
            <a:endParaRPr lang="tr-TR" smtClean="0"/>
          </a:p>
        </p:txBody>
      </p:sp>
      <p:sp>
        <p:nvSpPr>
          <p:cNvPr id="26628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fld id="{059FA8F1-76CB-4CA3-B235-A010BF0397E9}" type="slidenum">
              <a:rPr lang="tr-TR" altLang="tr-TR" sz="1200">
                <a:latin typeface="Arial" panose="020B0604020202020204" pitchFamily="34" charset="0"/>
              </a:rPr>
              <a:pPr/>
              <a:t>17</a:t>
            </a:fld>
            <a:endParaRPr lang="tr-TR" altLang="tr-TR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89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34782-D259-42CC-8408-B46F8A90201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74529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15E069-C4E1-4A39-B058-245D0BFB9AF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35069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F5AA40-754A-4A34-86D9-FEB4D222BB5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23652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/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74111-EED6-4569-AD82-881B3C32653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2405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A7A97C-1312-44B0-B863-AFF938D5FE6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55654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0F54C-E3AA-46FA-B21C-D3AC8144E48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36904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5FAB28-0313-41E3-B986-D0446225981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46181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6B4BC-53E8-4F1C-99B8-2A12A091054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97215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A6FA1-366A-4F90-952E-84A3FCB2E21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3818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78DF3-86E1-4C4E-8975-152EB17E5CE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63106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9F137-A35A-472B-AA16-8D39D642412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77489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Metin Yer Tutucusu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BBB2C-C93A-4785-A278-30CF914DDAE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83870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29" name="Rectangle 5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30" name="Rectangle 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50BA2F1C-8C2E-4910-AC4A-A7F6FB536699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627313" y="-103188"/>
            <a:ext cx="14763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dirty="0" err="1">
                <a:solidFill>
                  <a:srgbClr val="FF0066"/>
                </a:solidFill>
                <a:latin typeface="Comic Sans MS" panose="030F0702030302020204" pitchFamily="66" charset="0"/>
              </a:rPr>
              <a:t>Ka</a:t>
            </a:r>
            <a:endParaRPr lang="tr-TR" altLang="tr-TR" sz="7500" dirty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779838" y="-115888"/>
            <a:ext cx="12954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>
                <a:solidFill>
                  <a:schemeClr val="bg1"/>
                </a:solidFill>
                <a:latin typeface="Comic Sans MS" panose="030F0702030302020204" pitchFamily="66" charset="0"/>
              </a:rPr>
              <a:t>an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-26988" y="814388"/>
            <a:ext cx="1728788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Nin</a:t>
            </a:r>
            <a:endParaRPr lang="tr-TR" altLang="tr-TR" sz="75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547813" y="814388"/>
            <a:ext cx="115252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dirty="0" err="1">
                <a:solidFill>
                  <a:srgbClr val="00CC66"/>
                </a:solidFill>
                <a:latin typeface="Comic Sans MS" panose="030F0702030302020204" pitchFamily="66" charset="0"/>
              </a:rPr>
              <a:t>ni</a:t>
            </a:r>
            <a:endParaRPr lang="tr-TR" altLang="tr-TR" sz="7500" dirty="0">
              <a:solidFill>
                <a:srgbClr val="00CC66"/>
              </a:solidFill>
              <a:latin typeface="Comic Sans MS" panose="030F0702030302020204" pitchFamily="66" charset="0"/>
            </a:endParaRP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2771775" y="885825"/>
            <a:ext cx="31686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dirty="0" err="1">
                <a:solidFill>
                  <a:srgbClr val="00CCFF"/>
                </a:solidFill>
                <a:latin typeface="Comic Sans MS" panose="030F0702030302020204" pitchFamily="66" charset="0"/>
              </a:rPr>
              <a:t>Ka</a:t>
            </a:r>
            <a:endParaRPr lang="tr-TR" altLang="tr-TR" sz="7500" dirty="0">
              <a:solidFill>
                <a:srgbClr val="00CCFF"/>
              </a:solidFill>
              <a:latin typeface="Comic Sans MS" panose="030F0702030302020204" pitchFamily="66" charset="0"/>
            </a:endParaRP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3911600" y="885825"/>
            <a:ext cx="1403350" cy="1247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dirty="0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  <a:cs typeface="+mn-cs"/>
              </a:rPr>
              <a:t>an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5292725" y="885825"/>
            <a:ext cx="14605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75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nin</a:t>
            </a:r>
            <a:endParaRPr lang="tr-TR" altLang="tr-TR" sz="75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7451725" y="814388"/>
            <a:ext cx="576263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>
                <a:solidFill>
                  <a:srgbClr val="00CCFF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-36513" y="2276475"/>
            <a:ext cx="1511301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Na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1212850" y="2266950"/>
            <a:ext cx="8509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00B050"/>
                </a:solidFill>
                <a:latin typeface="TTKB Dik Temel Abece Body" pitchFamily="2" charset="-94"/>
              </a:rPr>
              <a:t>il</a:t>
            </a: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2292350" y="2219325"/>
            <a:ext cx="1219200" cy="1247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75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an</a:t>
            </a:r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3267075" y="2238375"/>
            <a:ext cx="1439863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00CC66"/>
                </a:solidFill>
                <a:latin typeface="TTKB Dik Temel Abece Body" pitchFamily="2" charset="-94"/>
              </a:rPr>
              <a:t>ne</a:t>
            </a:r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5580063" y="2276475"/>
            <a:ext cx="1295400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spc="-150" dirty="0">
                <a:solidFill>
                  <a:srgbClr val="FF0000"/>
                </a:solidFill>
                <a:latin typeface="TTKB Dik Temel Abece Body" pitchFamily="2" charset="-94"/>
                <a:cs typeface="+mn-cs"/>
              </a:rPr>
              <a:t>an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6540500" y="908050"/>
            <a:ext cx="10445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dirty="0" err="1">
                <a:solidFill>
                  <a:srgbClr val="FF0066"/>
                </a:solidFill>
                <a:latin typeface="Comic Sans MS" panose="030F0702030302020204" pitchFamily="66" charset="0"/>
              </a:rPr>
              <a:t>ni</a:t>
            </a:r>
            <a:endParaRPr lang="tr-TR" altLang="tr-TR" sz="7500" dirty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91191" name="Text Box 55"/>
          <p:cNvSpPr txBox="1">
            <a:spLocks noChangeArrowheads="1"/>
          </p:cNvSpPr>
          <p:nvPr/>
        </p:nvSpPr>
        <p:spPr bwMode="auto">
          <a:xfrm>
            <a:off x="7451725" y="2182813"/>
            <a:ext cx="7016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4189413" y="2257425"/>
            <a:ext cx="865187" cy="1247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7500" b="1" spc="-150" dirty="0" err="1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ni</a:t>
            </a:r>
            <a:endParaRPr lang="tr-TR" altLang="tr-TR" sz="7500" b="1" spc="-150" dirty="0">
              <a:solidFill>
                <a:schemeClr val="accent4">
                  <a:lumMod val="10000"/>
                </a:schemeClr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6551613" y="2325688"/>
            <a:ext cx="930275" cy="12461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75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la</a:t>
            </a: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395288" y="3740150"/>
            <a:ext cx="1512887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Ni</a:t>
            </a:r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1470025" y="3729038"/>
            <a:ext cx="12700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00B050"/>
                </a:solidFill>
                <a:latin typeface="TTKB Dik Temel Abece Body" pitchFamily="2" charset="-94"/>
              </a:rPr>
              <a:t>ne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2446338" y="3708400"/>
            <a:ext cx="1160462" cy="1246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75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ne</a:t>
            </a:r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3851275" y="3702050"/>
            <a:ext cx="144145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00CC66"/>
                </a:solidFill>
                <a:latin typeface="TTKB Dik Temel Abece Body" pitchFamily="2" charset="-94"/>
              </a:rPr>
              <a:t>na</a:t>
            </a:r>
          </a:p>
        </p:txBody>
      </p:sp>
      <p:sp>
        <p:nvSpPr>
          <p:cNvPr id="55" name="Text Box 20"/>
          <p:cNvSpPr txBox="1">
            <a:spLocks noChangeArrowheads="1"/>
          </p:cNvSpPr>
          <p:nvPr/>
        </p:nvSpPr>
        <p:spPr bwMode="auto">
          <a:xfrm>
            <a:off x="6300788" y="3727450"/>
            <a:ext cx="1295400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spc="-150" dirty="0">
                <a:solidFill>
                  <a:srgbClr val="FF0000"/>
                </a:solidFill>
                <a:latin typeface="TTKB Dik Temel Abece Body" pitchFamily="2" charset="-94"/>
                <a:cs typeface="+mn-cs"/>
              </a:rPr>
              <a:t>al</a:t>
            </a:r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7308850" y="3622675"/>
            <a:ext cx="700088" cy="1246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  <a:cs typeface="+mn-cs"/>
              </a:rPr>
              <a:t>.</a:t>
            </a:r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auto">
          <a:xfrm>
            <a:off x="4813300" y="3683000"/>
            <a:ext cx="1160463" cy="1246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75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1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1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1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1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1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2" dur="2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5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8" dur="20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1" dur="20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4" dur="20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7" dur="2000"/>
                                        <p:tgtEl>
                                          <p:spTgt spid="91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0" dur="2000"/>
                                        <p:tgtEl>
                                          <p:spTgt spid="91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5" dur="2000"/>
                                        <p:tgtEl>
                                          <p:spTgt spid="91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8" dur="2000"/>
                                        <p:tgtEl>
                                          <p:spTgt spid="91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1" dur="2000"/>
                                        <p:tgtEl>
                                          <p:spTgt spid="91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4" dur="2000"/>
                                        <p:tgtEl>
                                          <p:spTgt spid="91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91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6" dur="2000"/>
                                        <p:tgtEl>
                                          <p:spTgt spid="91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/>
      <p:bldP spid="91142" grpId="0"/>
      <p:bldP spid="91142" grpId="1"/>
      <p:bldP spid="91143" grpId="0"/>
      <p:bldP spid="91143" grpId="1"/>
      <p:bldP spid="91144" grpId="0"/>
      <p:bldP spid="91144" grpId="1"/>
      <p:bldP spid="91145" grpId="0"/>
      <p:bldP spid="91145" grpId="1"/>
      <p:bldP spid="91146" grpId="0"/>
      <p:bldP spid="91146" grpId="1"/>
      <p:bldP spid="91149" grpId="1"/>
      <p:bldP spid="91151" grpId="0"/>
      <p:bldP spid="91151" grpId="1"/>
      <p:bldP spid="91152" grpId="0"/>
      <p:bldP spid="91152" grpId="1"/>
      <p:bldP spid="91153" grpId="0"/>
      <p:bldP spid="91153" grpId="1"/>
      <p:bldP spid="91154" grpId="0"/>
      <p:bldP spid="91154" grpId="1"/>
      <p:bldP spid="91156" grpId="0"/>
      <p:bldP spid="91156" grpId="1"/>
      <p:bldP spid="91161" grpId="0"/>
      <p:bldP spid="91161" grpId="1"/>
      <p:bldP spid="91191" grpId="0"/>
      <p:bldP spid="91191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395288" y="836613"/>
            <a:ext cx="1189037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19700" y="4149725"/>
            <a:ext cx="34559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116013" y="765175"/>
            <a:ext cx="1871662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kan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051050" y="765175"/>
            <a:ext cx="2557463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i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8047038" y="404813"/>
            <a:ext cx="701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08625" y="5729288"/>
            <a:ext cx="3455988" cy="384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19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S. 23 bitti.</a:t>
            </a:r>
            <a:endParaRPr lang="tr-TR" altLang="tr-TR" sz="1900" b="1" spc="-150" dirty="0">
              <a:solidFill>
                <a:schemeClr val="accent4">
                  <a:lumMod val="10000"/>
                </a:schemeClr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530475" y="8032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ki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635375" y="827088"/>
            <a:ext cx="25558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ko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248150" y="836613"/>
            <a:ext cx="25558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li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5532438" y="836613"/>
            <a:ext cx="2555875" cy="12461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ek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335713" y="849313"/>
            <a:ext cx="2557462" cy="12461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le</a:t>
            </a:r>
            <a:endParaRPr lang="tr-TR" altLang="tr-TR" sz="7500" b="1" spc="-15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60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26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323850" y="836613"/>
            <a:ext cx="1187450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19700" y="4149725"/>
            <a:ext cx="34559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476375" y="814388"/>
            <a:ext cx="1871663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ko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1763713" y="827088"/>
            <a:ext cx="25558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li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6875463" y="476250"/>
            <a:ext cx="701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952750" y="885825"/>
            <a:ext cx="25558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İl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671888" y="885825"/>
            <a:ext cx="25558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ke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248150" y="885825"/>
            <a:ext cx="25558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’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895850" y="885825"/>
            <a:ext cx="2555875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nin</a:t>
            </a:r>
            <a:endParaRPr lang="tr-TR" altLang="tr-TR" sz="7500" b="1" spc="-15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5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349250" y="836613"/>
            <a:ext cx="1655763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Ke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92725" y="4005263"/>
            <a:ext cx="36004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İyice öğreninceye kadar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154113" y="847725"/>
            <a:ext cx="1871662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ke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087563" y="827088"/>
            <a:ext cx="25558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7172325" y="476250"/>
            <a:ext cx="701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952750" y="823913"/>
            <a:ext cx="25558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587750" y="823913"/>
            <a:ext cx="25558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792663" y="849313"/>
            <a:ext cx="2555875" cy="12461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ek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616575" y="862013"/>
            <a:ext cx="2555875" cy="12461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le</a:t>
            </a:r>
            <a:endParaRPr lang="tr-TR" altLang="tr-TR" sz="7500" b="1" spc="-15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5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9" grpId="0"/>
      <p:bldP spid="10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349250" y="836613"/>
            <a:ext cx="1655763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An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19700" y="4149725"/>
            <a:ext cx="34559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öğrenene kadar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331913" y="847725"/>
            <a:ext cx="1871662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ne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736850" y="827088"/>
            <a:ext cx="25558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Nil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7975600" y="476250"/>
            <a:ext cx="7000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08625" y="5729288"/>
            <a:ext cx="3455988" cy="384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19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S. 23 bitti.</a:t>
            </a:r>
            <a:endParaRPr lang="tr-TR" altLang="tr-TR" sz="1900" b="1" spc="-150" dirty="0">
              <a:solidFill>
                <a:schemeClr val="accent4">
                  <a:lumMod val="10000"/>
                </a:schemeClr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671888" y="7651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’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805238" y="823913"/>
            <a:ext cx="25558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i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5111750" y="849313"/>
            <a:ext cx="2555875" cy="12461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kol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084888" y="860425"/>
            <a:ext cx="2555875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5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26" grpId="0"/>
      <p:bldP spid="9" grpId="0"/>
      <p:bldP spid="10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-107950" y="885825"/>
            <a:ext cx="165576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92725" y="4149725"/>
            <a:ext cx="34559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öğrenene kadar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874713" y="862013"/>
            <a:ext cx="1871662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kan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1476375" y="958850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,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8478838" y="476250"/>
            <a:ext cx="701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339975" y="908050"/>
            <a:ext cx="2555875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an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276600" y="908050"/>
            <a:ext cx="2555875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ne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176713" y="908050"/>
            <a:ext cx="2555875" cy="12461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ne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580063" y="908050"/>
            <a:ext cx="25558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kek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985000" y="908050"/>
            <a:ext cx="25558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al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60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9" grpId="0"/>
      <p:bldP spid="10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-107950" y="885825"/>
            <a:ext cx="165576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92725" y="4149725"/>
            <a:ext cx="34559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öğrenene kadar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09613" y="874713"/>
            <a:ext cx="1871662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1030288" y="873125"/>
            <a:ext cx="25558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8101013" y="517525"/>
            <a:ext cx="7000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232025" y="885825"/>
            <a:ext cx="2555875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i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700338" y="908050"/>
            <a:ext cx="2555875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le</a:t>
            </a:r>
            <a:endParaRPr lang="tr-TR" altLang="tr-TR" sz="7500" b="1" spc="-30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924300" y="958850"/>
            <a:ext cx="2555875" cy="12461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ke</a:t>
            </a:r>
            <a:endParaRPr lang="tr-TR" altLang="tr-TR" sz="7500" b="1" spc="-30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833938" y="981075"/>
            <a:ext cx="2557462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kik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516688" y="9810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al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60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9" grpId="0"/>
      <p:bldP spid="10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496888" y="992188"/>
            <a:ext cx="1655762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İ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92725" y="4149725"/>
            <a:ext cx="34559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öğrenene kadar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900113" y="981075"/>
            <a:ext cx="1871662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ki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1782763" y="9683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ki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8101013" y="517525"/>
            <a:ext cx="7000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08625" y="5729288"/>
            <a:ext cx="3455988" cy="384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19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S. 23 bitti.</a:t>
            </a:r>
            <a:endParaRPr lang="tr-TR" altLang="tr-TR" sz="1900" b="1" spc="-150" dirty="0">
              <a:solidFill>
                <a:schemeClr val="accent4">
                  <a:lumMod val="10000"/>
                </a:schemeClr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948113" y="958850"/>
            <a:ext cx="2555875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ke</a:t>
            </a:r>
            <a:endParaRPr lang="tr-TR" altLang="tr-TR" sz="7500" b="1" spc="-30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484438" y="981075"/>
            <a:ext cx="2555875" cy="12461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lo</a:t>
            </a:r>
            <a:endParaRPr lang="tr-TR" altLang="tr-TR" sz="7500" b="1" spc="-30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859338" y="958850"/>
            <a:ext cx="2557462" cy="12461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lek</a:t>
            </a:r>
            <a:endParaRPr lang="tr-TR" altLang="tr-TR" sz="7500" b="1" spc="-30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516688" y="9810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al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5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26" grpId="0"/>
      <p:bldP spid="9" grpId="0"/>
      <p:bldP spid="10" grpId="0"/>
      <p:bldP spid="12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496888" y="992188"/>
            <a:ext cx="1655762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92725" y="4149725"/>
            <a:ext cx="34559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öğrenene kadar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212850" y="992188"/>
            <a:ext cx="1871663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na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7956550" y="588963"/>
            <a:ext cx="701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08625" y="5729288"/>
            <a:ext cx="3455988" cy="384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19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S. 24 bitti.</a:t>
            </a:r>
            <a:endParaRPr lang="tr-TR" altLang="tr-TR" sz="1900" b="1" spc="-150" dirty="0">
              <a:solidFill>
                <a:schemeClr val="accent4">
                  <a:lumMod val="10000"/>
                </a:schemeClr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948113" y="958850"/>
            <a:ext cx="2555875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la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484438" y="981075"/>
            <a:ext cx="2555875" cy="12461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on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643438" y="984250"/>
            <a:ext cx="2555875" cy="12461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300" dirty="0" err="1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le</a:t>
            </a:r>
            <a:endParaRPr lang="tr-TR" altLang="tr-TR" sz="7500" b="1" spc="-300" dirty="0">
              <a:solidFill>
                <a:srgbClr val="FF0066"/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300788" y="9810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al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48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4" grpId="0"/>
      <p:bldP spid="24" grpId="1"/>
      <p:bldP spid="26" grpId="0"/>
      <p:bldP spid="9" grpId="0"/>
      <p:bldP spid="10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611188" y="-103188"/>
            <a:ext cx="1476375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755650" y="1052513"/>
            <a:ext cx="792163" cy="1246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195513" y="188913"/>
            <a:ext cx="1223962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ol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508625" y="0"/>
            <a:ext cx="1150938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5580063" y="1125538"/>
            <a:ext cx="792162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250825" y="4430713"/>
            <a:ext cx="1189038" cy="1189037"/>
          </a:xfrm>
          <a:prstGeom prst="rect">
            <a:avLst/>
          </a:prstGeom>
          <a:noFill/>
          <a:ln w="38100" algn="ctr">
            <a:solidFill>
              <a:schemeClr val="bg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a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1735138" y="4365625"/>
            <a:ext cx="965200" cy="1246188"/>
          </a:xfrm>
          <a:prstGeom prst="rect">
            <a:avLst/>
          </a:prstGeom>
          <a:ln w="38100">
            <a:solidFill>
              <a:schemeClr val="bg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rgbClr val="00B050"/>
                </a:solidFill>
                <a:latin typeface="TTKB Dik Temel Abece Body" pitchFamily="2" charset="-94"/>
                <a:cs typeface="+mn-cs"/>
              </a:rPr>
              <a:t>lo</a:t>
            </a:r>
            <a:endParaRPr lang="tr-TR" altLang="tr-TR" sz="7500" b="1" dirty="0">
              <a:solidFill>
                <a:srgbClr val="00B050"/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3076575" y="4414838"/>
            <a:ext cx="2686050" cy="1616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75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</a:t>
            </a:r>
            <a:r>
              <a:rPr lang="tr-TR" altLang="tr-TR" sz="9900" b="1" spc="-30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alo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435600" y="4821238"/>
            <a:ext cx="34575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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27" name="26 Sol Sağ Ok"/>
          <p:cNvSpPr>
            <a:spLocks noChangeArrowheads="1"/>
          </p:cNvSpPr>
          <p:nvPr/>
        </p:nvSpPr>
        <p:spPr bwMode="auto">
          <a:xfrm rot="1462150">
            <a:off x="6102350" y="692150"/>
            <a:ext cx="792163" cy="433388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8" name="27 Sol Sağ Ok"/>
          <p:cNvSpPr>
            <a:spLocks noChangeArrowheads="1"/>
          </p:cNvSpPr>
          <p:nvPr/>
        </p:nvSpPr>
        <p:spPr bwMode="auto">
          <a:xfrm rot="-1295072">
            <a:off x="6103938" y="1327150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6804025" y="260350"/>
            <a:ext cx="1439863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ok</a:t>
            </a:r>
          </a:p>
        </p:txBody>
      </p:sp>
      <p:sp>
        <p:nvSpPr>
          <p:cNvPr id="30" name="29 Sol Sağ Ok"/>
          <p:cNvSpPr>
            <a:spLocks noChangeArrowheads="1"/>
          </p:cNvSpPr>
          <p:nvPr/>
        </p:nvSpPr>
        <p:spPr bwMode="auto">
          <a:xfrm rot="1462150">
            <a:off x="1457325" y="620713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" name="30 Sol Sağ Ok"/>
          <p:cNvSpPr>
            <a:spLocks noChangeArrowheads="1"/>
          </p:cNvSpPr>
          <p:nvPr/>
        </p:nvSpPr>
        <p:spPr bwMode="auto">
          <a:xfrm rot="-1295072">
            <a:off x="1458913" y="125571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9388" y="2354263"/>
            <a:ext cx="1152525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79388" y="3454400"/>
            <a:ext cx="792162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</a:t>
            </a:r>
          </a:p>
        </p:txBody>
      </p:sp>
      <p:sp>
        <p:nvSpPr>
          <p:cNvPr id="34" name="33 Sol Sağ Ok"/>
          <p:cNvSpPr>
            <a:spLocks noChangeArrowheads="1"/>
          </p:cNvSpPr>
          <p:nvPr/>
        </p:nvSpPr>
        <p:spPr bwMode="auto">
          <a:xfrm rot="1462150">
            <a:off x="773113" y="304641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5" name="34 Sol Sağ Ok"/>
          <p:cNvSpPr>
            <a:spLocks noChangeArrowheads="1"/>
          </p:cNvSpPr>
          <p:nvPr/>
        </p:nvSpPr>
        <p:spPr bwMode="auto">
          <a:xfrm rot="-1295072">
            <a:off x="776288" y="368141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1476375" y="2614613"/>
            <a:ext cx="1439863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lo</a:t>
            </a:r>
            <a:endParaRPr lang="tr-TR" altLang="tr-TR" sz="111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2771775" y="2376488"/>
            <a:ext cx="1152525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</a:t>
            </a: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771775" y="3489325"/>
            <a:ext cx="792163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</a:t>
            </a:r>
          </a:p>
        </p:txBody>
      </p:sp>
      <p:sp>
        <p:nvSpPr>
          <p:cNvPr id="39" name="38 Sol Sağ Ok"/>
          <p:cNvSpPr>
            <a:spLocks noChangeArrowheads="1"/>
          </p:cNvSpPr>
          <p:nvPr/>
        </p:nvSpPr>
        <p:spPr bwMode="auto">
          <a:xfrm rot="1462150">
            <a:off x="3365500" y="3068638"/>
            <a:ext cx="792163" cy="433387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" name="39 Sol Sağ Ok"/>
          <p:cNvSpPr>
            <a:spLocks noChangeArrowheads="1"/>
          </p:cNvSpPr>
          <p:nvPr/>
        </p:nvSpPr>
        <p:spPr bwMode="auto">
          <a:xfrm rot="-1295072">
            <a:off x="3368675" y="3703638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4067175" y="2636838"/>
            <a:ext cx="1441450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111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5580063" y="2376488"/>
            <a:ext cx="1152525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</a:t>
            </a: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5616575" y="3429000"/>
            <a:ext cx="792163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</a:t>
            </a:r>
          </a:p>
        </p:txBody>
      </p:sp>
      <p:sp>
        <p:nvSpPr>
          <p:cNvPr id="44" name="43 Sol Sağ Ok"/>
          <p:cNvSpPr>
            <a:spLocks noChangeArrowheads="1"/>
          </p:cNvSpPr>
          <p:nvPr/>
        </p:nvSpPr>
        <p:spPr bwMode="auto">
          <a:xfrm rot="1462150">
            <a:off x="6173788" y="3068638"/>
            <a:ext cx="792162" cy="433387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5" name="44 Sol Sağ Ok"/>
          <p:cNvSpPr>
            <a:spLocks noChangeArrowheads="1"/>
          </p:cNvSpPr>
          <p:nvPr/>
        </p:nvSpPr>
        <p:spPr bwMode="auto">
          <a:xfrm rot="-1295072">
            <a:off x="6176963" y="3703638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6948488" y="2565400"/>
            <a:ext cx="1800225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no</a:t>
            </a:r>
          </a:p>
        </p:txBody>
      </p:sp>
      <p:sp>
        <p:nvSpPr>
          <p:cNvPr id="47" name="46 Aşağı Bükülü Ok"/>
          <p:cNvSpPr/>
          <p:nvPr/>
        </p:nvSpPr>
        <p:spPr bwMode="auto">
          <a:xfrm rot="10800000" flipH="1">
            <a:off x="827088" y="5730875"/>
            <a:ext cx="1514475" cy="576263"/>
          </a:xfrm>
          <a:prstGeom prst="curvedDownArrow">
            <a:avLst>
              <a:gd name="adj1" fmla="val 19027"/>
              <a:gd name="adj2" fmla="val 54679"/>
              <a:gd name="adj3" fmla="val 37379"/>
            </a:avLst>
          </a:prstGeom>
          <a:noFill/>
          <a:ln w="57150">
            <a:solidFill>
              <a:schemeClr val="bg1">
                <a:lumMod val="60000"/>
                <a:lumOff val="40000"/>
              </a:schemeClr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3513138" y="4005263"/>
            <a:ext cx="17287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11100" b="1">
                <a:solidFill>
                  <a:srgbClr val="FF0066"/>
                </a:solidFill>
                <a:latin typeface="TTKB Dik Temel Abece Body" pitchFamily="2" charset="-94"/>
              </a:rPr>
              <a:t>a</a:t>
            </a: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4284663" y="4005263"/>
            <a:ext cx="1727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11100" b="1">
                <a:solidFill>
                  <a:srgbClr val="FF0066"/>
                </a:solidFill>
                <a:latin typeface="TTKB Dik Temel Abece Body" pitchFamily="2" charset="-94"/>
              </a:rPr>
              <a:t>lo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4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7" dur="20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4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3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9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8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6" dur="2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8" dur="2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2" dur="2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2" dur="500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 nodeType="clickPar">
                      <p:stCondLst>
                        <p:cond delay="indefinite"/>
                      </p:stCondLst>
                      <p:childTnLst>
                        <p:par>
                          <p:cTn id="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 nodeType="clickPar">
                      <p:stCondLst>
                        <p:cond delay="indefinite"/>
                      </p:stCondLst>
                      <p:childTnLst>
                        <p:par>
                          <p:cTn id="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0" grpId="1"/>
      <p:bldP spid="91140" grpId="2"/>
      <p:bldP spid="91141" grpId="0"/>
      <p:bldP spid="91141" grpId="1"/>
      <p:bldP spid="91141" grpId="2"/>
      <p:bldP spid="91142" grpId="0"/>
      <p:bldP spid="91142" grpId="1"/>
      <p:bldP spid="91142" grpId="2"/>
      <p:bldP spid="91143" grpId="0"/>
      <p:bldP spid="91143" grpId="1"/>
      <p:bldP spid="91143" grpId="2"/>
      <p:bldP spid="91143" grpId="3"/>
      <p:bldP spid="91144" grpId="0"/>
      <p:bldP spid="91144" grpId="1"/>
      <p:bldP spid="91144" grpId="2"/>
      <p:bldP spid="91144" grpId="3"/>
      <p:bldP spid="91151" grpId="0" animBg="1"/>
      <p:bldP spid="91151" grpId="1" animBg="1"/>
      <p:bldP spid="91152" grpId="0" animBg="1"/>
      <p:bldP spid="91152" grpId="1" animBg="1"/>
      <p:bldP spid="91153" grpId="0"/>
      <p:bldP spid="91153" grpId="1"/>
      <p:bldP spid="49" grpId="0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/>
      <p:bldP spid="29" grpId="1"/>
      <p:bldP spid="29" grpId="2"/>
      <p:bldP spid="29" grpId="3"/>
      <p:bldP spid="29" grpId="4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/>
      <p:bldP spid="32" grpId="1"/>
      <p:bldP spid="32" grpId="2"/>
      <p:bldP spid="33" grpId="0"/>
      <p:bldP spid="33" grpId="1"/>
      <p:bldP spid="33" grpId="2"/>
      <p:bldP spid="34" grpId="0" animBg="1"/>
      <p:bldP spid="34" grpId="1" animBg="1"/>
      <p:bldP spid="35" grpId="0" animBg="1"/>
      <p:bldP spid="35" grpId="1" animBg="1"/>
      <p:bldP spid="36" grpId="0"/>
      <p:bldP spid="36" grpId="1"/>
      <p:bldP spid="37" grpId="0"/>
      <p:bldP spid="37" grpId="1"/>
      <p:bldP spid="37" grpId="2"/>
      <p:bldP spid="38" grpId="0"/>
      <p:bldP spid="38" grpId="1"/>
      <p:bldP spid="38" grpId="2"/>
      <p:bldP spid="39" grpId="0" animBg="1"/>
      <p:bldP spid="39" grpId="1" animBg="1"/>
      <p:bldP spid="40" grpId="0" animBg="1"/>
      <p:bldP spid="40" grpId="1" animBg="1"/>
      <p:bldP spid="41" grpId="0"/>
      <p:bldP spid="41" grpId="1"/>
      <p:bldP spid="42" grpId="0"/>
      <p:bldP spid="42" grpId="1"/>
      <p:bldP spid="42" grpId="2"/>
      <p:bldP spid="43" grpId="0"/>
      <p:bldP spid="43" grpId="1"/>
      <p:bldP spid="43" grpId="2"/>
      <p:bldP spid="44" grpId="0" animBg="1"/>
      <p:bldP spid="44" grpId="1" animBg="1"/>
      <p:bldP spid="45" grpId="0" animBg="1"/>
      <p:bldP spid="45" grpId="1" animBg="1"/>
      <p:bldP spid="46" grpId="0"/>
      <p:bldP spid="46" grpId="1"/>
      <p:bldP spid="47" grpId="0" animBg="1"/>
      <p:bldP spid="47" grpId="1" animBg="1"/>
      <p:bldP spid="47" grpId="2" animBg="1"/>
      <p:bldP spid="48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250825" y="4365625"/>
            <a:ext cx="1189038" cy="1246188"/>
          </a:xfrm>
          <a:prstGeom prst="rect">
            <a:avLst/>
          </a:prstGeom>
          <a:noFill/>
          <a:ln w="38100" algn="ctr">
            <a:solidFill>
              <a:schemeClr val="bg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ki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1735138" y="4365625"/>
            <a:ext cx="965200" cy="1246188"/>
          </a:xfrm>
          <a:prstGeom prst="rect">
            <a:avLst/>
          </a:prstGeom>
          <a:ln w="38100">
            <a:solidFill>
              <a:schemeClr val="bg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rgbClr val="00B050"/>
                </a:solidFill>
                <a:latin typeface="TTKB Dik Temel Abece Body" pitchFamily="2" charset="-94"/>
                <a:cs typeface="+mn-cs"/>
              </a:rPr>
              <a:t>lo</a:t>
            </a:r>
            <a:endParaRPr lang="tr-TR" altLang="tr-TR" sz="7500" b="1" dirty="0">
              <a:solidFill>
                <a:srgbClr val="00B050"/>
              </a:solidFill>
              <a:latin typeface="TTKB Dik Temel Abece Body" pitchFamily="2" charset="-94"/>
              <a:cs typeface="+mn-cs"/>
            </a:endParaRP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2843213" y="4365625"/>
            <a:ext cx="2767012" cy="1616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75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</a:t>
            </a:r>
            <a:r>
              <a:rPr lang="tr-TR" altLang="tr-TR" sz="9900" b="1" spc="-30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ki</a:t>
            </a:r>
            <a:r>
              <a:rPr lang="tr-TR" altLang="tr-TR" sz="9900" b="1" spc="-30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lo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435600" y="4821238"/>
            <a:ext cx="34575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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9388" y="44450"/>
            <a:ext cx="1152525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323850" y="1317625"/>
            <a:ext cx="792163" cy="12477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li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4" name="33 Sol Sağ Ok"/>
          <p:cNvSpPr>
            <a:spLocks noChangeArrowheads="1"/>
          </p:cNvSpPr>
          <p:nvPr/>
        </p:nvSpPr>
        <p:spPr bwMode="auto">
          <a:xfrm rot="1462150">
            <a:off x="1062038" y="79216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5" name="34 Sol Sağ Ok"/>
          <p:cNvSpPr>
            <a:spLocks noChangeArrowheads="1"/>
          </p:cNvSpPr>
          <p:nvPr/>
        </p:nvSpPr>
        <p:spPr bwMode="auto">
          <a:xfrm rot="-1295072">
            <a:off x="1063625" y="1425575"/>
            <a:ext cx="792163" cy="433388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1763713" y="404813"/>
            <a:ext cx="1908175" cy="14763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koli</a:t>
            </a: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2627313" y="692150"/>
            <a:ext cx="1152525" cy="12477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ka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627313" y="1804988"/>
            <a:ext cx="1081087" cy="11525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no</a:t>
            </a:r>
          </a:p>
        </p:txBody>
      </p:sp>
      <p:sp>
        <p:nvSpPr>
          <p:cNvPr id="39" name="38 Sol Sağ Ok"/>
          <p:cNvSpPr>
            <a:spLocks noChangeArrowheads="1"/>
          </p:cNvSpPr>
          <p:nvPr/>
        </p:nvSpPr>
        <p:spPr bwMode="auto">
          <a:xfrm rot="1462150">
            <a:off x="3654425" y="1341438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" name="39 Sol Sağ Ok"/>
          <p:cNvSpPr>
            <a:spLocks noChangeArrowheads="1"/>
          </p:cNvSpPr>
          <p:nvPr/>
        </p:nvSpPr>
        <p:spPr bwMode="auto">
          <a:xfrm rot="-1295072">
            <a:off x="3656013" y="207486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4356100" y="952500"/>
            <a:ext cx="2736850" cy="18018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kano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140200" y="2376488"/>
            <a:ext cx="1511300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na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4175125" y="3478213"/>
            <a:ext cx="1476375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no</a:t>
            </a:r>
          </a:p>
        </p:txBody>
      </p:sp>
      <p:sp>
        <p:nvSpPr>
          <p:cNvPr id="44" name="43 Sol Sağ Ok"/>
          <p:cNvSpPr>
            <a:spLocks noChangeArrowheads="1"/>
          </p:cNvSpPr>
          <p:nvPr/>
        </p:nvSpPr>
        <p:spPr bwMode="auto">
          <a:xfrm rot="1462150">
            <a:off x="5202238" y="3068638"/>
            <a:ext cx="792162" cy="433387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5" name="44 Sol Sağ Ok"/>
          <p:cNvSpPr>
            <a:spLocks noChangeArrowheads="1"/>
          </p:cNvSpPr>
          <p:nvPr/>
        </p:nvSpPr>
        <p:spPr bwMode="auto">
          <a:xfrm rot="-1295072">
            <a:off x="5199063" y="3730625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5867400" y="2636838"/>
            <a:ext cx="2989263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nano</a:t>
            </a:r>
            <a:endParaRPr lang="tr-TR" altLang="tr-TR" sz="111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47" name="46 Aşağı Bükülü Ok"/>
          <p:cNvSpPr/>
          <p:nvPr/>
        </p:nvSpPr>
        <p:spPr bwMode="auto">
          <a:xfrm rot="10800000" flipH="1">
            <a:off x="827088" y="5730875"/>
            <a:ext cx="1514475" cy="576263"/>
          </a:xfrm>
          <a:prstGeom prst="curvedDownArrow">
            <a:avLst>
              <a:gd name="adj1" fmla="val 19027"/>
              <a:gd name="adj2" fmla="val 54679"/>
              <a:gd name="adj3" fmla="val 37379"/>
            </a:avLst>
          </a:prstGeom>
          <a:noFill/>
          <a:ln w="57150">
            <a:solidFill>
              <a:schemeClr val="bg1">
                <a:lumMod val="60000"/>
                <a:lumOff val="40000"/>
              </a:schemeClr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2951163" y="4221163"/>
            <a:ext cx="1189037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11400" b="1">
                <a:solidFill>
                  <a:srgbClr val="FF0066"/>
                </a:solidFill>
                <a:latin typeface="TTKB Dik Temel Abece Body" pitchFamily="2" charset="-94"/>
              </a:rPr>
              <a:t>ki</a:t>
            </a: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3789363" y="4232275"/>
            <a:ext cx="1692275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11400" b="1">
                <a:solidFill>
                  <a:srgbClr val="FF0066"/>
                </a:solidFill>
                <a:latin typeface="TTKB Dik Temel Abece Body" pitchFamily="2" charset="-94"/>
              </a:rPr>
              <a:t>lo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0" dur="2000"/>
                                        <p:tgtEl>
                                          <p:spTgt spid="9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 animBg="1"/>
      <p:bldP spid="91151" grpId="1" animBg="1"/>
      <p:bldP spid="91152" grpId="0" animBg="1"/>
      <p:bldP spid="91152" grpId="1" animBg="1"/>
      <p:bldP spid="91152" grpId="2" animBg="1"/>
      <p:bldP spid="91153" grpId="0"/>
      <p:bldP spid="91153" grpId="1"/>
      <p:bldP spid="49" grpId="0"/>
      <p:bldP spid="32" grpId="0"/>
      <p:bldP spid="32" grpId="1"/>
      <p:bldP spid="32" grpId="2"/>
      <p:bldP spid="33" grpId="0"/>
      <p:bldP spid="33" grpId="1"/>
      <p:bldP spid="33" grpId="2"/>
      <p:bldP spid="34" grpId="0" animBg="1"/>
      <p:bldP spid="34" grpId="1" animBg="1"/>
      <p:bldP spid="35" grpId="0" animBg="1"/>
      <p:bldP spid="35" grpId="1" animBg="1"/>
      <p:bldP spid="36" grpId="0"/>
      <p:bldP spid="36" grpId="1"/>
      <p:bldP spid="37" grpId="0"/>
      <p:bldP spid="37" grpId="1"/>
      <p:bldP spid="37" grpId="2"/>
      <p:bldP spid="38" grpId="0"/>
      <p:bldP spid="38" grpId="1"/>
      <p:bldP spid="38" grpId="2"/>
      <p:bldP spid="39" grpId="0" animBg="1"/>
      <p:bldP spid="39" grpId="1" animBg="1"/>
      <p:bldP spid="40" grpId="0" animBg="1"/>
      <p:bldP spid="40" grpId="1" animBg="1"/>
      <p:bldP spid="41" grpId="0"/>
      <p:bldP spid="41" grpId="1"/>
      <p:bldP spid="42" grpId="0"/>
      <p:bldP spid="42" grpId="1"/>
      <p:bldP spid="42" grpId="2"/>
      <p:bldP spid="43" grpId="0"/>
      <p:bldP spid="43" grpId="1"/>
      <p:bldP spid="43" grpId="2"/>
      <p:bldP spid="44" grpId="0" animBg="1"/>
      <p:bldP spid="44" grpId="1" animBg="1"/>
      <p:bldP spid="45" grpId="0" animBg="1"/>
      <p:bldP spid="45" grpId="1" animBg="1"/>
      <p:bldP spid="46" grpId="0"/>
      <p:bldP spid="46" grpId="1"/>
      <p:bldP spid="47" grpId="0" animBg="1"/>
      <p:bldP spid="47" grpId="1" animBg="1"/>
      <p:bldP spid="47" grpId="2" animBg="1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1042988" y="836613"/>
            <a:ext cx="1189037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148263" y="4149725"/>
            <a:ext cx="3455987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268538" y="836613"/>
            <a:ext cx="1871662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koli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500563" y="836613"/>
            <a:ext cx="25558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lekeli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7019925" y="476250"/>
            <a:ext cx="701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08625" y="5729288"/>
            <a:ext cx="3455988" cy="384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19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S. 21 bitti.</a:t>
            </a:r>
            <a:endParaRPr lang="tr-TR" altLang="tr-TR" sz="1900" b="1" spc="-150" dirty="0">
              <a:solidFill>
                <a:schemeClr val="accent4">
                  <a:lumMod val="10000"/>
                </a:schemeClr>
              </a:solidFill>
              <a:latin typeface="TTKB Dik Temel Abece Body" pitchFamily="2" charset="-94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30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435600" y="4821238"/>
            <a:ext cx="34575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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9388" y="44450"/>
            <a:ext cx="1152525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79388" y="1390650"/>
            <a:ext cx="1079500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</a:t>
            </a:r>
          </a:p>
        </p:txBody>
      </p:sp>
      <p:sp>
        <p:nvSpPr>
          <p:cNvPr id="34" name="33 Sol Sağ Ok"/>
          <p:cNvSpPr>
            <a:spLocks noChangeArrowheads="1"/>
          </p:cNvSpPr>
          <p:nvPr/>
        </p:nvSpPr>
        <p:spPr bwMode="auto">
          <a:xfrm rot="1462150">
            <a:off x="1062038" y="79216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5" name="34 Sol Sağ Ok"/>
          <p:cNvSpPr>
            <a:spLocks noChangeArrowheads="1"/>
          </p:cNvSpPr>
          <p:nvPr/>
        </p:nvSpPr>
        <p:spPr bwMode="auto">
          <a:xfrm rot="-1295072">
            <a:off x="1063625" y="1425575"/>
            <a:ext cx="792163" cy="433388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1763713" y="404813"/>
            <a:ext cx="1908175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ol</a:t>
            </a: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2627313" y="692150"/>
            <a:ext cx="1152525" cy="12477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ok</a:t>
            </a: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627313" y="1804988"/>
            <a:ext cx="1081087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ka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9" name="38 Sol Sağ Ok"/>
          <p:cNvSpPr>
            <a:spLocks noChangeArrowheads="1"/>
          </p:cNvSpPr>
          <p:nvPr/>
        </p:nvSpPr>
        <p:spPr bwMode="auto">
          <a:xfrm rot="1462150">
            <a:off x="3654425" y="1341438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" name="39 Sol Sağ Ok"/>
          <p:cNvSpPr>
            <a:spLocks noChangeArrowheads="1"/>
          </p:cNvSpPr>
          <p:nvPr/>
        </p:nvSpPr>
        <p:spPr bwMode="auto">
          <a:xfrm rot="-1295072">
            <a:off x="3656013" y="207486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4356100" y="952500"/>
            <a:ext cx="2736850" cy="18018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okka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140200" y="2376488"/>
            <a:ext cx="1511300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ok</a:t>
            </a: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4175125" y="3478213"/>
            <a:ext cx="1476375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la</a:t>
            </a:r>
          </a:p>
        </p:txBody>
      </p:sp>
      <p:sp>
        <p:nvSpPr>
          <p:cNvPr id="44" name="43 Sol Sağ Ok"/>
          <p:cNvSpPr>
            <a:spLocks noChangeArrowheads="1"/>
          </p:cNvSpPr>
          <p:nvPr/>
        </p:nvSpPr>
        <p:spPr bwMode="auto">
          <a:xfrm rot="1462150">
            <a:off x="5202238" y="3068638"/>
            <a:ext cx="792162" cy="433387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5" name="44 Sol Sağ Ok"/>
          <p:cNvSpPr>
            <a:spLocks noChangeArrowheads="1"/>
          </p:cNvSpPr>
          <p:nvPr/>
        </p:nvSpPr>
        <p:spPr bwMode="auto">
          <a:xfrm rot="-1295072">
            <a:off x="5199063" y="3730625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5867400" y="2636838"/>
            <a:ext cx="2989263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okla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68313" y="2781300"/>
            <a:ext cx="1511300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68313" y="3789363"/>
            <a:ext cx="1619250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la</a:t>
            </a:r>
          </a:p>
        </p:txBody>
      </p:sp>
      <p:sp>
        <p:nvSpPr>
          <p:cNvPr id="24" name="23 Sol Sağ Ok"/>
          <p:cNvSpPr>
            <a:spLocks noChangeArrowheads="1"/>
          </p:cNvSpPr>
          <p:nvPr/>
        </p:nvSpPr>
        <p:spPr bwMode="auto">
          <a:xfrm rot="1462150">
            <a:off x="1528763" y="3473450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5" name="24 Sol Sağ Ok"/>
          <p:cNvSpPr>
            <a:spLocks noChangeArrowheads="1"/>
          </p:cNvSpPr>
          <p:nvPr/>
        </p:nvSpPr>
        <p:spPr bwMode="auto">
          <a:xfrm rot="-1295072">
            <a:off x="1527175" y="4135438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195513" y="3041650"/>
            <a:ext cx="3276600" cy="15843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kolala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468313" y="4797425"/>
            <a:ext cx="1619250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la</a:t>
            </a:r>
          </a:p>
        </p:txBody>
      </p:sp>
      <p:sp>
        <p:nvSpPr>
          <p:cNvPr id="28" name="27 Sol Sağ Ok"/>
          <p:cNvSpPr>
            <a:spLocks noChangeArrowheads="1"/>
          </p:cNvSpPr>
          <p:nvPr/>
        </p:nvSpPr>
        <p:spPr bwMode="auto">
          <a:xfrm rot="-2425000">
            <a:off x="1233488" y="4865688"/>
            <a:ext cx="1260475" cy="431800"/>
          </a:xfrm>
          <a:prstGeom prst="leftRightArrow">
            <a:avLst>
              <a:gd name="adj1" fmla="val 25185"/>
              <a:gd name="adj2" fmla="val 48328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2" grpId="0"/>
      <p:bldP spid="32" grpId="1"/>
      <p:bldP spid="32" grpId="2"/>
      <p:bldP spid="33" grpId="0"/>
      <p:bldP spid="33" grpId="1"/>
      <p:bldP spid="33" grpId="2"/>
      <p:bldP spid="34" grpId="0" animBg="1"/>
      <p:bldP spid="34" grpId="1" animBg="1"/>
      <p:bldP spid="35" grpId="0" animBg="1"/>
      <p:bldP spid="35" grpId="1" animBg="1"/>
      <p:bldP spid="36" grpId="0"/>
      <p:bldP spid="36" grpId="1"/>
      <p:bldP spid="37" grpId="0"/>
      <p:bldP spid="37" grpId="1"/>
      <p:bldP spid="37" grpId="2"/>
      <p:bldP spid="38" grpId="0"/>
      <p:bldP spid="38" grpId="1"/>
      <p:bldP spid="38" grpId="2"/>
      <p:bldP spid="39" grpId="0" animBg="1"/>
      <p:bldP spid="39" grpId="1" animBg="1"/>
      <p:bldP spid="40" grpId="0" animBg="1"/>
      <p:bldP spid="40" grpId="1" animBg="1"/>
      <p:bldP spid="41" grpId="0"/>
      <p:bldP spid="41" grpId="1"/>
      <p:bldP spid="42" grpId="0"/>
      <p:bldP spid="42" grpId="1"/>
      <p:bldP spid="42" grpId="2"/>
      <p:bldP spid="43" grpId="0"/>
      <p:bldP spid="43" grpId="1"/>
      <p:bldP spid="43" grpId="2"/>
      <p:bldP spid="44" grpId="0" animBg="1"/>
      <p:bldP spid="44" grpId="1" animBg="1"/>
      <p:bldP spid="45" grpId="0" animBg="1"/>
      <p:bldP spid="45" grpId="1" animBg="1"/>
      <p:bldP spid="46" grpId="0"/>
      <p:bldP spid="46" grpId="1"/>
      <p:bldP spid="22" grpId="0"/>
      <p:bldP spid="23" grpId="0"/>
      <p:bldP spid="23" grpId="1"/>
      <p:bldP spid="24" grpId="0" animBg="1"/>
      <p:bldP spid="25" grpId="0" animBg="1"/>
      <p:bldP spid="26" grpId="0"/>
      <p:bldP spid="26" grpId="1"/>
      <p:bldP spid="27" grpId="0"/>
      <p:bldP spid="27" grpId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435600" y="4821238"/>
            <a:ext cx="34575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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9388" y="44450"/>
            <a:ext cx="1152525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79388" y="1390650"/>
            <a:ext cx="1476375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nak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4" name="33 Sol Sağ Ok"/>
          <p:cNvSpPr>
            <a:spLocks noChangeArrowheads="1"/>
          </p:cNvSpPr>
          <p:nvPr/>
        </p:nvSpPr>
        <p:spPr bwMode="auto">
          <a:xfrm rot="1462150">
            <a:off x="1225550" y="747713"/>
            <a:ext cx="1223963" cy="431800"/>
          </a:xfrm>
          <a:prstGeom prst="leftRightArrow">
            <a:avLst>
              <a:gd name="adj1" fmla="val 25185"/>
              <a:gd name="adj2" fmla="val 48306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5" name="34 Sol Sağ Ok"/>
          <p:cNvSpPr>
            <a:spLocks noChangeArrowheads="1"/>
          </p:cNvSpPr>
          <p:nvPr/>
        </p:nvSpPr>
        <p:spPr bwMode="auto">
          <a:xfrm rot="-1295072">
            <a:off x="1639888" y="1425575"/>
            <a:ext cx="792162" cy="433388"/>
          </a:xfrm>
          <a:prstGeom prst="leftRightArrow">
            <a:avLst>
              <a:gd name="adj1" fmla="val 25185"/>
              <a:gd name="adj2" fmla="val 48141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2268538" y="404813"/>
            <a:ext cx="3311525" cy="14398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konak</a:t>
            </a: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2627313" y="692150"/>
            <a:ext cx="1152525" cy="12477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627313" y="1804988"/>
            <a:ext cx="1081087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la</a:t>
            </a:r>
          </a:p>
        </p:txBody>
      </p:sp>
      <p:sp>
        <p:nvSpPr>
          <p:cNvPr id="39" name="38 Sol Sağ Ok"/>
          <p:cNvSpPr>
            <a:spLocks noChangeArrowheads="1"/>
          </p:cNvSpPr>
          <p:nvPr/>
        </p:nvSpPr>
        <p:spPr bwMode="auto">
          <a:xfrm rot="1462150">
            <a:off x="3654425" y="1341438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" name="39 Sol Sağ Ok"/>
          <p:cNvSpPr>
            <a:spLocks noChangeArrowheads="1"/>
          </p:cNvSpPr>
          <p:nvPr/>
        </p:nvSpPr>
        <p:spPr bwMode="auto">
          <a:xfrm rot="-1295072">
            <a:off x="3656013" y="207486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4356100" y="952500"/>
            <a:ext cx="2736850" cy="18018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kola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140200" y="2376488"/>
            <a:ext cx="1511300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4175125" y="3478213"/>
            <a:ext cx="1476375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li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44" name="43 Sol Sağ Ok"/>
          <p:cNvSpPr>
            <a:spLocks noChangeArrowheads="1"/>
          </p:cNvSpPr>
          <p:nvPr/>
        </p:nvSpPr>
        <p:spPr bwMode="auto">
          <a:xfrm rot="1462150">
            <a:off x="5202238" y="3068638"/>
            <a:ext cx="792162" cy="433387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5" name="44 Sol Sağ Ok"/>
          <p:cNvSpPr>
            <a:spLocks noChangeArrowheads="1"/>
          </p:cNvSpPr>
          <p:nvPr/>
        </p:nvSpPr>
        <p:spPr bwMode="auto">
          <a:xfrm rot="-1295072">
            <a:off x="5199063" y="3730625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5867400" y="2636838"/>
            <a:ext cx="2989263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koli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68313" y="2781300"/>
            <a:ext cx="1511300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68313" y="3789363"/>
            <a:ext cx="1619250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ni</a:t>
            </a: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	</a:t>
            </a:r>
          </a:p>
        </p:txBody>
      </p:sp>
      <p:sp>
        <p:nvSpPr>
          <p:cNvPr id="24" name="23 Sol Sağ Ok"/>
          <p:cNvSpPr>
            <a:spLocks noChangeArrowheads="1"/>
          </p:cNvSpPr>
          <p:nvPr/>
        </p:nvSpPr>
        <p:spPr bwMode="auto">
          <a:xfrm rot="1462150">
            <a:off x="1528763" y="3473450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5" name="24 Sol Sağ Ok"/>
          <p:cNvSpPr>
            <a:spLocks noChangeArrowheads="1"/>
          </p:cNvSpPr>
          <p:nvPr/>
        </p:nvSpPr>
        <p:spPr bwMode="auto">
          <a:xfrm rot="-1295072">
            <a:off x="1527175" y="4135438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195513" y="3041650"/>
            <a:ext cx="3276600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koni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2" grpId="0"/>
      <p:bldP spid="32" grpId="1"/>
      <p:bldP spid="32" grpId="2"/>
      <p:bldP spid="33" grpId="0"/>
      <p:bldP spid="33" grpId="1"/>
      <p:bldP spid="33" grpId="2"/>
      <p:bldP spid="34" grpId="0" animBg="1"/>
      <p:bldP spid="34" grpId="1" animBg="1"/>
      <p:bldP spid="35" grpId="0" animBg="1"/>
      <p:bldP spid="35" grpId="1" animBg="1"/>
      <p:bldP spid="36" grpId="0"/>
      <p:bldP spid="36" grpId="1"/>
      <p:bldP spid="37" grpId="0"/>
      <p:bldP spid="37" grpId="1"/>
      <p:bldP spid="37" grpId="2"/>
      <p:bldP spid="38" grpId="0"/>
      <p:bldP spid="38" grpId="1"/>
      <p:bldP spid="38" grpId="2"/>
      <p:bldP spid="39" grpId="0" animBg="1"/>
      <p:bldP spid="39" grpId="1" animBg="1"/>
      <p:bldP spid="40" grpId="0" animBg="1"/>
      <p:bldP spid="40" grpId="1" animBg="1"/>
      <p:bldP spid="41" grpId="0"/>
      <p:bldP spid="41" grpId="1"/>
      <p:bldP spid="42" grpId="0"/>
      <p:bldP spid="42" grpId="1"/>
      <p:bldP spid="42" grpId="2"/>
      <p:bldP spid="43" grpId="0"/>
      <p:bldP spid="43" grpId="1"/>
      <p:bldP spid="43" grpId="2"/>
      <p:bldP spid="44" grpId="0" animBg="1"/>
      <p:bldP spid="44" grpId="1" animBg="1"/>
      <p:bldP spid="45" grpId="0" animBg="1"/>
      <p:bldP spid="45" grpId="1" animBg="1"/>
      <p:bldP spid="46" grpId="0"/>
      <p:bldP spid="46" grpId="1"/>
      <p:bldP spid="22" grpId="0"/>
      <p:bldP spid="23" grpId="0"/>
      <p:bldP spid="23" grpId="1"/>
      <p:bldP spid="24" grpId="0" animBg="1"/>
      <p:bldP spid="25" grpId="0" animBg="1"/>
      <p:bldP spid="26" grpId="0"/>
      <p:bldP spid="2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435600" y="4821238"/>
            <a:ext cx="34575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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9388" y="44450"/>
            <a:ext cx="1152525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79388" y="1390650"/>
            <a:ext cx="1476375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</a:t>
            </a:r>
          </a:p>
        </p:txBody>
      </p:sp>
      <p:sp>
        <p:nvSpPr>
          <p:cNvPr id="34" name="33 Sol Sağ Ok"/>
          <p:cNvSpPr>
            <a:spLocks noChangeArrowheads="1"/>
          </p:cNvSpPr>
          <p:nvPr/>
        </p:nvSpPr>
        <p:spPr bwMode="auto">
          <a:xfrm rot="1462150">
            <a:off x="1225550" y="747713"/>
            <a:ext cx="1223963" cy="431800"/>
          </a:xfrm>
          <a:prstGeom prst="leftRightArrow">
            <a:avLst>
              <a:gd name="adj1" fmla="val 25185"/>
              <a:gd name="adj2" fmla="val 48306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5" name="34 Sol Sağ Ok"/>
          <p:cNvSpPr>
            <a:spLocks noChangeArrowheads="1"/>
          </p:cNvSpPr>
          <p:nvPr/>
        </p:nvSpPr>
        <p:spPr bwMode="auto">
          <a:xfrm rot="-1295072">
            <a:off x="1228725" y="1517650"/>
            <a:ext cx="1081088" cy="431800"/>
          </a:xfrm>
          <a:prstGeom prst="leftRightArrow">
            <a:avLst>
              <a:gd name="adj1" fmla="val 25185"/>
              <a:gd name="adj2" fmla="val 48358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2268538" y="404813"/>
            <a:ext cx="3311525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kok</a:t>
            </a: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2627313" y="692150"/>
            <a:ext cx="1152525" cy="12477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627313" y="1804988"/>
            <a:ext cx="1081087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</a:t>
            </a:r>
          </a:p>
        </p:txBody>
      </p:sp>
      <p:sp>
        <p:nvSpPr>
          <p:cNvPr id="39" name="38 Sol Sağ Ok"/>
          <p:cNvSpPr>
            <a:spLocks noChangeArrowheads="1"/>
          </p:cNvSpPr>
          <p:nvPr/>
        </p:nvSpPr>
        <p:spPr bwMode="auto">
          <a:xfrm rot="1462150">
            <a:off x="3654425" y="1341438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" name="39 Sol Sağ Ok"/>
          <p:cNvSpPr>
            <a:spLocks noChangeArrowheads="1"/>
          </p:cNvSpPr>
          <p:nvPr/>
        </p:nvSpPr>
        <p:spPr bwMode="auto">
          <a:xfrm rot="-1295072">
            <a:off x="3656013" y="2074863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4356100" y="952500"/>
            <a:ext cx="2736850" cy="18018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kol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140200" y="2376488"/>
            <a:ext cx="1511300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4175125" y="3478213"/>
            <a:ext cx="1476375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</a:t>
            </a:r>
          </a:p>
        </p:txBody>
      </p:sp>
      <p:sp>
        <p:nvSpPr>
          <p:cNvPr id="44" name="43 Sol Sağ Ok"/>
          <p:cNvSpPr>
            <a:spLocks noChangeArrowheads="1"/>
          </p:cNvSpPr>
          <p:nvPr/>
        </p:nvSpPr>
        <p:spPr bwMode="auto">
          <a:xfrm rot="1462150">
            <a:off x="5202238" y="3068638"/>
            <a:ext cx="792162" cy="433387"/>
          </a:xfrm>
          <a:prstGeom prst="leftRightArrow">
            <a:avLst>
              <a:gd name="adj1" fmla="val 25185"/>
              <a:gd name="adj2" fmla="val 48142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5" name="44 Sol Sağ Ok"/>
          <p:cNvSpPr>
            <a:spLocks noChangeArrowheads="1"/>
          </p:cNvSpPr>
          <p:nvPr/>
        </p:nvSpPr>
        <p:spPr bwMode="auto">
          <a:xfrm rot="-1295072">
            <a:off x="5199063" y="3730625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5867400" y="2636838"/>
            <a:ext cx="2989263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kon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68313" y="2781300"/>
            <a:ext cx="1511300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68313" y="3789363"/>
            <a:ext cx="1619250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ni</a:t>
            </a: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	</a:t>
            </a:r>
          </a:p>
        </p:txBody>
      </p:sp>
      <p:sp>
        <p:nvSpPr>
          <p:cNvPr id="24" name="23 Sol Sağ Ok"/>
          <p:cNvSpPr>
            <a:spLocks noChangeArrowheads="1"/>
          </p:cNvSpPr>
          <p:nvPr/>
        </p:nvSpPr>
        <p:spPr bwMode="auto">
          <a:xfrm rot="1462150">
            <a:off x="1528763" y="3473450"/>
            <a:ext cx="792162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5" name="24 Sol Sağ Ok"/>
          <p:cNvSpPr>
            <a:spLocks noChangeArrowheads="1"/>
          </p:cNvSpPr>
          <p:nvPr/>
        </p:nvSpPr>
        <p:spPr bwMode="auto">
          <a:xfrm rot="-1295072">
            <a:off x="1527175" y="4135438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195513" y="3041650"/>
            <a:ext cx="3276600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koni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5364163" y="5876925"/>
            <a:ext cx="3455987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200" b="1" spc="-150" dirty="0">
                <a:solidFill>
                  <a:srgbClr val="FF0000"/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Sayfa 22’de KALDIM</a:t>
            </a:r>
            <a:endParaRPr lang="tr-TR" altLang="tr-TR" sz="3200" b="1" spc="-150" dirty="0">
              <a:solidFill>
                <a:srgbClr val="FF0000"/>
              </a:solidFill>
              <a:latin typeface="TTKB Dik Temel Abece Body" pitchFamily="2" charset="-94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2" grpId="0"/>
      <p:bldP spid="32" grpId="1"/>
      <p:bldP spid="32" grpId="2"/>
      <p:bldP spid="33" grpId="0"/>
      <p:bldP spid="33" grpId="1"/>
      <p:bldP spid="33" grpId="2"/>
      <p:bldP spid="34" grpId="0" animBg="1"/>
      <p:bldP spid="34" grpId="1" animBg="1"/>
      <p:bldP spid="35" grpId="0" animBg="1"/>
      <p:bldP spid="35" grpId="1" animBg="1"/>
      <p:bldP spid="36" grpId="0"/>
      <p:bldP spid="36" grpId="1"/>
      <p:bldP spid="37" grpId="0"/>
      <p:bldP spid="37" grpId="1"/>
      <p:bldP spid="37" grpId="2"/>
      <p:bldP spid="38" grpId="0"/>
      <p:bldP spid="38" grpId="1"/>
      <p:bldP spid="38" grpId="2"/>
      <p:bldP spid="39" grpId="0" animBg="1"/>
      <p:bldP spid="39" grpId="1" animBg="1"/>
      <p:bldP spid="40" grpId="0" animBg="1"/>
      <p:bldP spid="40" grpId="1" animBg="1"/>
      <p:bldP spid="41" grpId="0"/>
      <p:bldP spid="41" grpId="1"/>
      <p:bldP spid="42" grpId="0"/>
      <p:bldP spid="42" grpId="1"/>
      <p:bldP spid="42" grpId="2"/>
      <p:bldP spid="43" grpId="0"/>
      <p:bldP spid="43" grpId="1"/>
      <p:bldP spid="43" grpId="2"/>
      <p:bldP spid="44" grpId="0" animBg="1"/>
      <p:bldP spid="44" grpId="1" animBg="1"/>
      <p:bldP spid="45" grpId="0" animBg="1"/>
      <p:bldP spid="45" grpId="1" animBg="1"/>
      <p:bldP spid="46" grpId="0"/>
      <p:bldP spid="46" grpId="1"/>
      <p:bldP spid="22" grpId="0"/>
      <p:bldP spid="23" grpId="0"/>
      <p:bldP spid="23" grpId="1"/>
      <p:bldP spid="24" grpId="0" animBg="1"/>
      <p:bldP spid="25" grpId="0" animBg="1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435600" y="4821238"/>
            <a:ext cx="34575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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9388" y="44450"/>
            <a:ext cx="1368425" cy="1187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a…..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79388" y="1390650"/>
            <a:ext cx="1476375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ki...</a:t>
            </a:r>
          </a:p>
        </p:txBody>
      </p:sp>
      <p:sp>
        <p:nvSpPr>
          <p:cNvPr id="34" name="33 Sol Sağ Ok"/>
          <p:cNvSpPr>
            <a:spLocks noChangeArrowheads="1"/>
          </p:cNvSpPr>
          <p:nvPr/>
        </p:nvSpPr>
        <p:spPr bwMode="auto">
          <a:xfrm rot="1462150">
            <a:off x="1441450" y="747713"/>
            <a:ext cx="1223963" cy="431800"/>
          </a:xfrm>
          <a:prstGeom prst="leftRightArrow">
            <a:avLst>
              <a:gd name="adj1" fmla="val 25185"/>
              <a:gd name="adj2" fmla="val 48306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5" name="34 Sol Sağ Ok"/>
          <p:cNvSpPr>
            <a:spLocks noChangeArrowheads="1"/>
          </p:cNvSpPr>
          <p:nvPr/>
        </p:nvSpPr>
        <p:spPr bwMode="auto">
          <a:xfrm rot="-1295072">
            <a:off x="1639888" y="1425575"/>
            <a:ext cx="792162" cy="433388"/>
          </a:xfrm>
          <a:prstGeom prst="leftRightArrow">
            <a:avLst>
              <a:gd name="adj1" fmla="val 25185"/>
              <a:gd name="adj2" fmla="val 48141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2555875" y="404813"/>
            <a:ext cx="3311525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lo</a:t>
            </a:r>
            <a:endParaRPr lang="tr-TR" altLang="tr-TR" sz="111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23850" y="57150"/>
            <a:ext cx="14763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lo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547688" y="1366838"/>
            <a:ext cx="147637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lo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371975" y="227013"/>
            <a:ext cx="1368425" cy="1247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i.</a:t>
            </a: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4668838" y="260350"/>
            <a:ext cx="14763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lo</a:t>
            </a: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6804025" y="260350"/>
            <a:ext cx="1944688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….</a:t>
            </a: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nak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6310313" y="225425"/>
            <a:ext cx="14763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ko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3995738" y="1557338"/>
            <a:ext cx="1944687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...</a:t>
            </a: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4787900" y="1519238"/>
            <a:ext cx="1690688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lon</a:t>
            </a: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6554788" y="1606550"/>
            <a:ext cx="1943100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...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7286625" y="1581150"/>
            <a:ext cx="1690688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nik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250825" y="2781300"/>
            <a:ext cx="1944688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ka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1212850" y="2781300"/>
            <a:ext cx="1690688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1908175" y="2781300"/>
            <a:ext cx="1655763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</a:t>
            </a: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3779838" y="2781300"/>
            <a:ext cx="1944687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</a:t>
            </a: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4500563" y="2781300"/>
            <a:ext cx="16891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la</a:t>
            </a:r>
          </a:p>
        </p:txBody>
      </p:sp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5534025" y="2781300"/>
            <a:ext cx="1655763" cy="124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nak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2149475" y="3357563"/>
            <a:ext cx="1943100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ko</a:t>
            </a:r>
            <a:endParaRPr lang="tr-TR" altLang="tr-TR" sz="75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3276600" y="3357563"/>
            <a:ext cx="1689100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nak</a:t>
            </a: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4310063" y="3357563"/>
            <a:ext cx="1655762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dirty="0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la</a:t>
            </a:r>
          </a:p>
        </p:txBody>
      </p:sp>
      <p:sp>
        <p:nvSpPr>
          <p:cNvPr id="64" name="63 Sol Sağ Ok"/>
          <p:cNvSpPr>
            <a:spLocks noChangeArrowheads="1"/>
          </p:cNvSpPr>
          <p:nvPr/>
        </p:nvSpPr>
        <p:spPr bwMode="auto">
          <a:xfrm rot="1462150">
            <a:off x="2017713" y="2895600"/>
            <a:ext cx="1223962" cy="431800"/>
          </a:xfrm>
          <a:prstGeom prst="leftRightArrow">
            <a:avLst>
              <a:gd name="adj1" fmla="val 25185"/>
              <a:gd name="adj2" fmla="val 48306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5" name="64 Sol Sağ Ok"/>
          <p:cNvSpPr>
            <a:spLocks noChangeArrowheads="1"/>
          </p:cNvSpPr>
          <p:nvPr/>
        </p:nvSpPr>
        <p:spPr bwMode="auto">
          <a:xfrm rot="-1295072">
            <a:off x="2216150" y="3573463"/>
            <a:ext cx="792163" cy="431800"/>
          </a:xfrm>
          <a:prstGeom prst="leftRightArrow">
            <a:avLst>
              <a:gd name="adj1" fmla="val 25185"/>
              <a:gd name="adj2" fmla="val 48319"/>
            </a:avLst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3132138" y="2552700"/>
            <a:ext cx="3311525" cy="1800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11100" b="1" dirty="0" err="1">
                <a:solidFill>
                  <a:schemeClr val="bg1">
                    <a:lumMod val="50000"/>
                  </a:schemeClr>
                </a:solidFill>
                <a:latin typeface="TTKB Dik Temel Abece OutUni" pitchFamily="2" charset="-94"/>
                <a:cs typeface="Times New Roman" pitchFamily="18" charset="0"/>
              </a:rPr>
              <a:t>okan</a:t>
            </a:r>
            <a:endParaRPr lang="tr-TR" altLang="tr-TR" sz="11100" b="1" dirty="0">
              <a:solidFill>
                <a:schemeClr val="bg1">
                  <a:lumMod val="50000"/>
                </a:schemeClr>
              </a:solidFill>
              <a:latin typeface="TTKB Dik Temel Abece OutUni" pitchFamily="2" charset="-94"/>
              <a:cs typeface="Times New Roman" pitchFamily="18" charset="0"/>
            </a:endParaRP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900113" y="2205038"/>
            <a:ext cx="1474787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1123950" y="3513138"/>
            <a:ext cx="14763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kan</a:t>
            </a:r>
          </a:p>
        </p:txBody>
      </p: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3059113" y="2420938"/>
            <a:ext cx="3852862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3300" b="1">
                <a:solidFill>
                  <a:srgbClr val="FF0000"/>
                </a:solidFill>
                <a:latin typeface="TTKB Dik Temel Abece OutUni" pitchFamily="2" charset="-94"/>
                <a:cs typeface="Times New Roman" panose="02020603050405020304" pitchFamily="18" charset="0"/>
              </a:rPr>
              <a:t>Okan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 nodeType="clickPar">
                      <p:stCondLst>
                        <p:cond delay="indefinite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 nodeType="clickPar">
                      <p:stCondLst>
                        <p:cond delay="indefinite"/>
                      </p:stCondLst>
                      <p:childTnLst>
                        <p:par>
                          <p:cTn id="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32" grpId="0"/>
      <p:bldP spid="32" grpId="1"/>
      <p:bldP spid="33" grpId="0"/>
      <p:bldP spid="33" grpId="1"/>
      <p:bldP spid="34" grpId="0" animBg="1"/>
      <p:bldP spid="35" grpId="0" animBg="1"/>
      <p:bldP spid="36" grpId="0"/>
      <p:bldP spid="36" grpId="1"/>
      <p:bldP spid="28" grpId="0"/>
      <p:bldP spid="28" grpId="1"/>
      <p:bldP spid="29" grpId="0"/>
      <p:bldP spid="29" grpId="1"/>
      <p:bldP spid="30" grpId="0"/>
      <p:bldP spid="30" grpId="1"/>
      <p:bldP spid="47" grpId="0"/>
      <p:bldP spid="47" grpId="1"/>
      <p:bldP spid="48" grpId="0"/>
      <p:bldP spid="48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6" grpId="2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 animBg="1"/>
      <p:bldP spid="64" grpId="1" animBg="1"/>
      <p:bldP spid="65" grpId="0" animBg="1"/>
      <p:bldP spid="65" grpId="1" animBg="1"/>
      <p:bldP spid="66" grpId="0"/>
      <p:bldP spid="66" grpId="1"/>
      <p:bldP spid="66" grpId="2"/>
      <p:bldP spid="67" grpId="0"/>
      <p:bldP spid="67" grpId="1"/>
      <p:bldP spid="68" grpId="0"/>
      <p:bldP spid="68" grpId="1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395288" y="836613"/>
            <a:ext cx="1189037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5219700" y="4149725"/>
            <a:ext cx="34559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  <a:sym typeface="Wingdings" pitchFamily="2" charset="2"/>
              </a:rPr>
              <a:t> </a:t>
            </a:r>
            <a:r>
              <a:rPr lang="tr-TR" altLang="tr-TR" sz="3600" b="1" spc="-150" dirty="0">
                <a:solidFill>
                  <a:schemeClr val="accent4">
                    <a:lumMod val="10000"/>
                  </a:schemeClr>
                </a:solidFill>
                <a:latin typeface="TTKB Dik Temel Abece Body" pitchFamily="2" charset="-94"/>
                <a:cs typeface="+mn-cs"/>
              </a:rPr>
              <a:t>Şimdi 3 tane yazalım.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128713" y="803275"/>
            <a:ext cx="1871662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kan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376488" y="7651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8262938" y="404813"/>
            <a:ext cx="701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9900">
                <a:solidFill>
                  <a:srgbClr val="FF0066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24 Sol Yukarı Ok"/>
          <p:cNvSpPr/>
          <p:nvPr/>
        </p:nvSpPr>
        <p:spPr bwMode="auto">
          <a:xfrm rot="5400000">
            <a:off x="2987675" y="2492375"/>
            <a:ext cx="2592388" cy="2160588"/>
          </a:xfrm>
          <a:prstGeom prst="leftUpArrow">
            <a:avLst>
              <a:gd name="adj1" fmla="val 10890"/>
              <a:gd name="adj2" fmla="val 12066"/>
              <a:gd name="adj3" fmla="val 25000"/>
            </a:avLst>
          </a:prstGeom>
          <a:noFill/>
          <a:ln w="57150">
            <a:solidFill>
              <a:schemeClr val="bg2"/>
            </a:solidFill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>
              <a:cs typeface="+mn-cs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227388" y="7778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ka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829050" y="777875"/>
            <a:ext cx="2555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Hand writing Mutlu" pitchFamily="2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7500" b="1">
                <a:solidFill>
                  <a:srgbClr val="FF0066"/>
                </a:solidFill>
                <a:latin typeface="TTKB Dik Temel Abece Body" pitchFamily="2" charset="-94"/>
              </a:rPr>
              <a:t>o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5364163" y="836613"/>
            <a:ext cx="2555875" cy="12461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kok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361113" y="862013"/>
            <a:ext cx="2557462" cy="12461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7500" b="1" spc="-150" dirty="0">
                <a:solidFill>
                  <a:srgbClr val="FF0066"/>
                </a:solidFill>
                <a:latin typeface="TTKB Dik Temel Abece Body" pitchFamily="2" charset="-94"/>
                <a:cs typeface="+mn-cs"/>
              </a:rPr>
              <a:t>la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1505 0 -0.02986 -0.00138 -0.02222 C -0.00277 -0.01459 -0.01684 0.04097 -0.00833 0.04629 C 0.00018 0.05162 0.04445 0.02291 0.05 0.00926 C 0.05556 -0.0044 0.03264 -0.02894 0.025 -0.03519 C 0.01737 -0.04144 0.00834 -0.03148 0.00417 -0.02778 C 0 -0.02408 0.0007 -0.01482 0 -0.01297 " pathEditMode="relative" ptsTypes="aaaaaaA">
                                      <p:cBhvr>
                                        <p:cTn id="5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1" grpId="0"/>
      <p:bldP spid="49" grpId="0"/>
      <p:bldP spid="22" grpId="0"/>
      <p:bldP spid="23" grpId="0"/>
      <p:bldP spid="24" grpId="0"/>
      <p:bldP spid="24" grpId="1"/>
      <p:bldP spid="9" grpId="0"/>
      <p:bldP spid="10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7-NALAN">
  <a:themeElements>
    <a:clrScheme name="1. grup harfleri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1. grup harfler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and writing Mutlu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and writing Mutlu" pitchFamily="2" charset="0"/>
          </a:defRPr>
        </a:defPPr>
      </a:lstStyle>
    </a:lnDef>
  </a:objectDefaults>
  <a:extraClrSchemeLst>
    <a:extraClrScheme>
      <a:clrScheme name="1. grup harfler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. grup harfler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. grup harfler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. grup harfler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. grup harfler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. grup harfler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. grup harfler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. grup harfler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. grup harfler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. grup harfler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. grup harfler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. grup harfler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Oo_sesi_Hece-Kelime-Cumle_zs23</Template>
  <TotalTime>17</TotalTime>
  <Words>337</Words>
  <Application>Microsoft Office PowerPoint</Application>
  <PresentationFormat>Ekran Gösterisi (4:3)</PresentationFormat>
  <Paragraphs>227</Paragraphs>
  <Slides>17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</vt:lpstr>
      <vt:lpstr>Comic Sans MS</vt:lpstr>
      <vt:lpstr>Hand writing Mutlu</vt:lpstr>
      <vt:lpstr>Times New Roman</vt:lpstr>
      <vt:lpstr>TTKB Dik Temel Abece Body</vt:lpstr>
      <vt:lpstr>TTKB Dik Temel Abece OutUni</vt:lpstr>
      <vt:lpstr>Wingdings</vt:lpstr>
      <vt:lpstr>7-NALAN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ASAN</dc:creator>
  <cp:lastModifiedBy>Engin ASAN</cp:lastModifiedBy>
  <cp:revision>8</cp:revision>
  <dcterms:created xsi:type="dcterms:W3CDTF">2020-11-07T08:06:14Z</dcterms:created>
  <dcterms:modified xsi:type="dcterms:W3CDTF">2020-11-07T08:24:38Z</dcterms:modified>
</cp:coreProperties>
</file>