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431" r:id="rId6"/>
    <p:sldId id="432" r:id="rId7"/>
    <p:sldId id="433" r:id="rId8"/>
    <p:sldId id="434" r:id="rId9"/>
    <p:sldId id="435" r:id="rId10"/>
    <p:sldId id="436" r:id="rId11"/>
    <p:sldId id="437" r:id="rId12"/>
    <p:sldId id="438" r:id="rId13"/>
    <p:sldId id="439" r:id="rId14"/>
    <p:sldId id="440" r:id="rId15"/>
    <p:sldId id="441" r:id="rId16"/>
    <p:sldId id="442" r:id="rId17"/>
    <p:sldId id="443" r:id="rId18"/>
    <p:sldId id="444" r:id="rId19"/>
    <p:sldId id="445" r:id="rId20"/>
    <p:sldId id="446" r:id="rId21"/>
    <p:sldId id="447" r:id="rId22"/>
    <p:sldId id="448" r:id="rId23"/>
    <p:sldId id="453" r:id="rId24"/>
    <p:sldId id="449" r:id="rId25"/>
    <p:sldId id="454" r:id="rId26"/>
    <p:sldId id="455" r:id="rId27"/>
    <p:sldId id="450" r:id="rId28"/>
    <p:sldId id="262" r:id="rId29"/>
    <p:sldId id="260" r:id="rId30"/>
    <p:sldId id="261" r:id="rId31"/>
    <p:sldId id="451" r:id="rId32"/>
    <p:sldId id="452" r:id="rId33"/>
    <p:sldId id="263" r:id="rId34"/>
    <p:sldId id="264" r:id="rId35"/>
    <p:sldId id="265" r:id="rId36"/>
    <p:sldId id="352" r:id="rId37"/>
    <p:sldId id="276" r:id="rId38"/>
    <p:sldId id="300" r:id="rId39"/>
    <p:sldId id="391" r:id="rId40"/>
    <p:sldId id="392" r:id="rId41"/>
    <p:sldId id="393" r:id="rId42"/>
    <p:sldId id="394" r:id="rId43"/>
    <p:sldId id="395" r:id="rId44"/>
    <p:sldId id="396" r:id="rId45"/>
    <p:sldId id="397" r:id="rId46"/>
    <p:sldId id="398" r:id="rId47"/>
    <p:sldId id="399" r:id="rId48"/>
    <p:sldId id="400" r:id="rId49"/>
    <p:sldId id="401" r:id="rId50"/>
    <p:sldId id="402" r:id="rId51"/>
    <p:sldId id="403" r:id="rId52"/>
    <p:sldId id="404" r:id="rId53"/>
    <p:sldId id="405" r:id="rId54"/>
    <p:sldId id="406" r:id="rId55"/>
    <p:sldId id="407" r:id="rId56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56" d="100"/>
          <a:sy n="56" d="100"/>
        </p:scale>
        <p:origin x="259" y="-25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783E-9E31-49FB-A4CF-6D68BDFABACF}" type="datetimeFigureOut">
              <a:rPr lang="tr-TR"/>
              <a:pPr>
                <a:defRPr/>
              </a:pPr>
              <a:t>7.11.2020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90FBF-B57A-4135-AD54-A976036FFF6F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5149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FDC3A-2EB8-4E22-824C-BE65BFC807C4}" type="datetimeFigureOut">
              <a:rPr lang="tr-TR"/>
              <a:pPr>
                <a:defRPr/>
              </a:pPr>
              <a:t>7.11.2020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52EE0-2BA5-41C8-91BD-1978F991BE59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9454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1E821-267A-4CBB-91BF-084985EE2F28}" type="datetimeFigureOut">
              <a:rPr lang="tr-TR"/>
              <a:pPr>
                <a:defRPr/>
              </a:pPr>
              <a:t>7.11.2020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35B58D-8AF9-4D20-89C7-36B69E9F5038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1269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DA342-E955-416B-BDDC-9E40EFA81FCD}" type="datetimeFigureOut">
              <a:rPr lang="tr-TR"/>
              <a:pPr>
                <a:defRPr/>
              </a:pPr>
              <a:t>7.11.2020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9BC00-D45C-41FD-BC81-7127492C6994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825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33FD3-62B6-4F07-8E63-3C18DA86564F}" type="datetimeFigureOut">
              <a:rPr lang="tr-TR"/>
              <a:pPr>
                <a:defRPr/>
              </a:pPr>
              <a:t>7.11.2020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D23BF-B12F-4737-9211-AD43DCD45E2A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871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3CC0E-963B-4D5B-8B51-D948E5457992}" type="datetimeFigureOut">
              <a:rPr lang="tr-TR"/>
              <a:pPr>
                <a:defRPr/>
              </a:pPr>
              <a:t>7.11.2020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4F0E97-A14D-476E-A9A8-3410DF4C96BB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0556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9495D-28FB-4724-B70E-EF88E4C0A8AD}" type="datetimeFigureOut">
              <a:rPr lang="tr-TR"/>
              <a:pPr>
                <a:defRPr/>
              </a:pPr>
              <a:t>7.11.2020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2C5E6-9C32-4145-9771-ACB403CB6F3E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5238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9D85F-B480-4BAB-9DD9-7BFE6BD51854}" type="datetimeFigureOut">
              <a:rPr lang="tr-TR"/>
              <a:pPr>
                <a:defRPr/>
              </a:pPr>
              <a:t>7.11.2020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A23941-06CB-4EF1-A7F3-044BC71E0F8E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0120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F99E8-152B-45ED-B0C0-234A14C81438}" type="datetimeFigureOut">
              <a:rPr lang="tr-TR"/>
              <a:pPr>
                <a:defRPr/>
              </a:pPr>
              <a:t>7.11.2020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CD7419-700C-4049-9FE0-AC1430536F13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8161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4041B-1D29-47E9-8998-F6DA3736A22F}" type="datetimeFigureOut">
              <a:rPr lang="tr-TR"/>
              <a:pPr>
                <a:defRPr/>
              </a:pPr>
              <a:t>7.11.2020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980CA5-32A9-4492-B7C4-A08219459103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363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EE59F-B5A2-4993-9E76-E7CD2EC1E80E}" type="datetimeFigureOut">
              <a:rPr lang="tr-TR"/>
              <a:pPr>
                <a:defRPr/>
              </a:pPr>
              <a:t>7.11.2020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4C9397-55F3-449F-B64D-B0E30C72DFEF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4081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1E975F-3F86-45E0-993C-0C8D75C87C5F}" type="datetimeFigureOut">
              <a:rPr lang="tr-TR"/>
              <a:pPr>
                <a:defRPr/>
              </a:pPr>
              <a:t>7.11.2020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69876D1B-BD7D-40C4-AAC9-1E763D93171F}" type="slidenum">
              <a:rPr lang="tr-TR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3851275" y="2205038"/>
            <a:ext cx="576263" cy="2117725"/>
          </a:xfrm>
        </p:spPr>
        <p:txBody>
          <a:bodyPr/>
          <a:lstStyle/>
          <a:p>
            <a:r>
              <a:rPr lang="tr-TR" sz="17500" smtClean="0">
                <a:latin typeface="TTKB Dik Temel Abece" pitchFamily="2" charset="-94"/>
              </a:rPr>
              <a:t>l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787900" y="1916113"/>
            <a:ext cx="576263" cy="3097212"/>
          </a:xfrm>
        </p:spPr>
        <p:txBody>
          <a:bodyPr/>
          <a:lstStyle/>
          <a:p>
            <a:r>
              <a:rPr lang="tr-TR" sz="17500" smtClean="0">
                <a:solidFill>
                  <a:srgbClr val="FF0000"/>
                </a:solidFill>
                <a:latin typeface="TTKB Dik Temel Abece" pitchFamily="2" charset="-94"/>
              </a:rPr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03575" y="1844675"/>
            <a:ext cx="2447925" cy="259238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latin typeface="TTKB Dik Temel Abece" pitchFamily="2" charset="-94"/>
              </a:rPr>
              <a:t>lo</a:t>
            </a:r>
            <a:endParaRPr lang="tr-TR" sz="17500" smtClean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 bwMode="auto">
          <a:xfrm>
            <a:off x="4716463" y="1835150"/>
            <a:ext cx="2592387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tr-TR" sz="17500">
                <a:solidFill>
                  <a:srgbClr val="FF0000"/>
                </a:solidFill>
                <a:latin typeface="TTKB Dik Temel Abece" pitchFamily="2" charset="-94"/>
              </a:rPr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03575" y="1844675"/>
            <a:ext cx="2447925" cy="259238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latin typeface="TTKB Dik Temel Abece" pitchFamily="2" charset="-94"/>
              </a:rPr>
              <a:t>lo</a:t>
            </a:r>
            <a:endParaRPr lang="tr-TR" sz="17500" smtClean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 bwMode="auto">
          <a:xfrm>
            <a:off x="4716463" y="1835150"/>
            <a:ext cx="2592387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tr-TR" sz="17500">
                <a:solidFill>
                  <a:srgbClr val="FF0000"/>
                </a:solidFill>
                <a:latin typeface="TTKB Dik Temel Abece" pitchFamily="2" charset="-94"/>
              </a:rPr>
              <a:t>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00338" y="1835150"/>
            <a:ext cx="2447925" cy="259238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latin typeface="TTKB Dik Temel Abece" pitchFamily="2" charset="-94"/>
              </a:rPr>
              <a:t>no</a:t>
            </a:r>
            <a:endParaRPr lang="tr-TR" sz="17500" smtClean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 bwMode="auto">
          <a:xfrm>
            <a:off x="4716463" y="1835150"/>
            <a:ext cx="2592387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tr-TR" sz="17500">
                <a:solidFill>
                  <a:srgbClr val="FF0000"/>
                </a:solidFill>
                <a:latin typeface="TTKB Dik Temel Abece" pitchFamily="2" charset="-94"/>
              </a:rPr>
              <a:t>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00338" y="1835150"/>
            <a:ext cx="2447925" cy="259238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latin typeface="TTKB Dik Temel Abece" pitchFamily="2" charset="-94"/>
              </a:rPr>
              <a:t>no</a:t>
            </a:r>
            <a:endParaRPr lang="tr-TR" sz="17500" smtClean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 bwMode="auto">
          <a:xfrm>
            <a:off x="4716463" y="1835150"/>
            <a:ext cx="2592387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tr-TR" sz="17500">
                <a:solidFill>
                  <a:srgbClr val="FF0000"/>
                </a:solidFill>
                <a:latin typeface="TTKB Dik Temel Abece" pitchFamily="2" charset="-94"/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76600" y="1835150"/>
            <a:ext cx="2447925" cy="259238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latin typeface="TTKB Dik Temel Abece" pitchFamily="2" charset="-94"/>
              </a:rPr>
              <a:t>o</a:t>
            </a:r>
            <a:endParaRPr lang="tr-TR" sz="17500" smtClean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 bwMode="auto">
          <a:xfrm>
            <a:off x="4211638" y="1835150"/>
            <a:ext cx="2592387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tr-TR" sz="17500">
                <a:solidFill>
                  <a:srgbClr val="FF0000"/>
                </a:solidFill>
                <a:latin typeface="TTKB Dik Temel Abece" pitchFamily="2" charset="-94"/>
              </a:rPr>
              <a:t>na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71775" y="1835150"/>
            <a:ext cx="2447925" cy="259238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latin typeface="TTKB Dik Temel Abece" pitchFamily="2" charset="-94"/>
              </a:rPr>
              <a:t>on</a:t>
            </a:r>
            <a:endParaRPr lang="tr-TR" sz="17500" smtClean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 bwMode="auto">
          <a:xfrm>
            <a:off x="4787900" y="1835150"/>
            <a:ext cx="2592388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tr-TR" sz="17500">
                <a:solidFill>
                  <a:srgbClr val="FF0000"/>
                </a:solidFill>
                <a:latin typeface="TTKB Dik Temel Abece" pitchFamily="2" charset="-94"/>
              </a:rPr>
              <a:t>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03575" y="1835150"/>
            <a:ext cx="2447925" cy="259238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latin typeface="TTKB Dik Temel Abece" pitchFamily="2" charset="-94"/>
              </a:rPr>
              <a:t>o</a:t>
            </a:r>
            <a:endParaRPr lang="tr-TR" sz="17500" smtClean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 bwMode="auto">
          <a:xfrm>
            <a:off x="4211638" y="1835150"/>
            <a:ext cx="3168650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tr-TR" sz="17500">
                <a:solidFill>
                  <a:srgbClr val="FF0000"/>
                </a:solidFill>
                <a:latin typeface="TTKB Dik Temel Abece" pitchFamily="2" charset="-94"/>
              </a:rPr>
              <a:t>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27313" y="1835150"/>
            <a:ext cx="3024187" cy="259238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latin typeface="TTKB Dik Temel Abece" pitchFamily="2" charset="-94"/>
              </a:rPr>
              <a:t>O</a:t>
            </a:r>
            <a:endParaRPr lang="tr-TR" sz="17500" smtClean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 bwMode="auto">
          <a:xfrm>
            <a:off x="4211638" y="1835150"/>
            <a:ext cx="3168650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tr-TR" sz="17500">
                <a:solidFill>
                  <a:srgbClr val="FF0000"/>
                </a:solidFill>
                <a:latin typeface="TTKB Dik Temel Abece" pitchFamily="2" charset="-94"/>
              </a:rPr>
              <a:t>kan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03575" y="1835150"/>
            <a:ext cx="3024188" cy="259238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latin typeface="TTKB Dik Temel Abece" pitchFamily="2" charset="-94"/>
              </a:rPr>
              <a:t>a</a:t>
            </a:r>
            <a:endParaRPr lang="tr-TR" sz="17500" smtClean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 bwMode="auto">
          <a:xfrm>
            <a:off x="4211638" y="1835150"/>
            <a:ext cx="3168650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tr-TR" sz="17500">
                <a:solidFill>
                  <a:srgbClr val="FF0000"/>
                </a:solidFill>
                <a:latin typeface="TTKB Dik Temel Abece" pitchFamily="2" charset="-94"/>
              </a:rPr>
              <a:t>lo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03575" y="1835150"/>
            <a:ext cx="3024188" cy="259238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latin typeface="TTKB Dik Temel Abece" pitchFamily="2" charset="-94"/>
              </a:rPr>
              <a:t>ki</a:t>
            </a:r>
            <a:endParaRPr lang="tr-TR" sz="17500" smtClean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 bwMode="auto">
          <a:xfrm>
            <a:off x="4356100" y="1839913"/>
            <a:ext cx="3168650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tr-TR" sz="17500">
                <a:solidFill>
                  <a:srgbClr val="FF0000"/>
                </a:solidFill>
                <a:latin typeface="TTKB Dik Temel Abece" pitchFamily="2" charset="-94"/>
              </a:rPr>
              <a:t>lo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132138" y="1700213"/>
            <a:ext cx="2519362" cy="3241675"/>
          </a:xfrm>
        </p:spPr>
        <p:txBody>
          <a:bodyPr/>
          <a:lstStyle/>
          <a:p>
            <a:r>
              <a:rPr lang="tr-TR" sz="17500" smtClean="0">
                <a:latin typeface="TTKB Dik Temel Abece" pitchFamily="2" charset="-94"/>
              </a:rPr>
              <a:t>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16463" y="1989138"/>
            <a:ext cx="2663825" cy="3916362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solidFill>
                  <a:srgbClr val="FF0000"/>
                </a:solidFill>
                <a:latin typeface="TTKB Dik Temel Abece" pitchFamily="2" charset="-94"/>
              </a:rPr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27313" y="1839913"/>
            <a:ext cx="3024187" cy="2592387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latin typeface="TTKB Dik Temel Abece" pitchFamily="2" charset="-94"/>
              </a:rPr>
              <a:t>ko</a:t>
            </a:r>
            <a:endParaRPr lang="tr-TR" sz="17500" smtClean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 bwMode="auto">
          <a:xfrm>
            <a:off x="4356100" y="1839913"/>
            <a:ext cx="3168650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tr-TR" sz="17500">
                <a:solidFill>
                  <a:srgbClr val="FF0000"/>
                </a:solidFill>
                <a:latin typeface="TTKB Dik Temel Abece" pitchFamily="2" charset="-94"/>
              </a:rPr>
              <a:t>lon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27313" y="1839913"/>
            <a:ext cx="3024187" cy="2592387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latin typeface="TTKB Dik Temel Abece" pitchFamily="2" charset="-94"/>
              </a:rPr>
              <a:t>ko</a:t>
            </a:r>
            <a:endParaRPr lang="tr-TR" sz="17500" smtClean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 bwMode="auto">
          <a:xfrm>
            <a:off x="4356100" y="1839913"/>
            <a:ext cx="3168650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tr-TR" sz="17500">
                <a:solidFill>
                  <a:srgbClr val="FF0000"/>
                </a:solidFill>
                <a:latin typeface="TTKB Dik Temel Abece" pitchFamily="2" charset="-94"/>
              </a:rPr>
              <a:t>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27313" y="1839913"/>
            <a:ext cx="3024187" cy="2592387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latin typeface="TTKB Dik Temel Abece" pitchFamily="2" charset="-94"/>
              </a:rPr>
              <a:t>ko</a:t>
            </a:r>
            <a:endParaRPr lang="tr-TR" sz="17500" smtClean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 bwMode="auto">
          <a:xfrm>
            <a:off x="4356100" y="1839913"/>
            <a:ext cx="3168650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tr-TR" sz="17500">
                <a:solidFill>
                  <a:srgbClr val="FF0000"/>
                </a:solidFill>
                <a:latin typeface="TTKB Dik Temel Abece" pitchFamily="2" charset="-94"/>
              </a:rPr>
              <a:t>ni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27313" y="1839913"/>
            <a:ext cx="3024187" cy="2592387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latin typeface="TTKB Dik Temel Abece" pitchFamily="2" charset="-94"/>
              </a:rPr>
              <a:t>ko</a:t>
            </a:r>
            <a:endParaRPr lang="tr-TR" sz="17500" smtClean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 bwMode="auto">
          <a:xfrm>
            <a:off x="4356100" y="1839913"/>
            <a:ext cx="3168650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tr-TR" sz="17500">
                <a:solidFill>
                  <a:srgbClr val="FF0000"/>
                </a:solidFill>
                <a:latin typeface="TTKB Dik Temel Abece" pitchFamily="2" charset="-94"/>
              </a:rPr>
              <a:t>li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11413" y="1839913"/>
            <a:ext cx="3024187" cy="2592387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latin typeface="TTKB Dik Temel Abece" pitchFamily="2" charset="-94"/>
              </a:rPr>
              <a:t>kok</a:t>
            </a:r>
            <a:endParaRPr lang="tr-TR" sz="17500" smtClean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 bwMode="auto">
          <a:xfrm>
            <a:off x="4932363" y="1876425"/>
            <a:ext cx="3168650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tr-TR" sz="17500">
                <a:solidFill>
                  <a:srgbClr val="FF0000"/>
                </a:solidFill>
                <a:latin typeface="TTKB Dik Temel Abece" pitchFamily="2" charset="-94"/>
              </a:rPr>
              <a:t>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11413" y="1839913"/>
            <a:ext cx="3024187" cy="2592387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latin typeface="TTKB Dik Temel Abece" pitchFamily="2" charset="-94"/>
              </a:rPr>
              <a:t>ko</a:t>
            </a:r>
            <a:endParaRPr lang="tr-TR" sz="17500" smtClean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 bwMode="auto">
          <a:xfrm>
            <a:off x="4140200" y="1876425"/>
            <a:ext cx="3168650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tr-TR" sz="17500">
                <a:solidFill>
                  <a:srgbClr val="FF0000"/>
                </a:solidFill>
                <a:latin typeface="TTKB Dik Temel Abece" pitchFamily="2" charset="-94"/>
              </a:rPr>
              <a:t>kan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11413" y="1839913"/>
            <a:ext cx="3024187" cy="2592387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latin typeface="TTKB Dik Temel Abece" pitchFamily="2" charset="-94"/>
              </a:rPr>
              <a:t>ko</a:t>
            </a:r>
            <a:endParaRPr lang="tr-TR" sz="17500" smtClean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 bwMode="auto">
          <a:xfrm>
            <a:off x="4140200" y="1876425"/>
            <a:ext cx="3960813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tr-TR" sz="17500">
                <a:solidFill>
                  <a:srgbClr val="FF0000"/>
                </a:solidFill>
                <a:latin typeface="TTKB Dik Temel Abece" pitchFamily="2" charset="-94"/>
              </a:rPr>
              <a:t>nan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11413" y="1839913"/>
            <a:ext cx="3024187" cy="2592387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latin typeface="TTKB Dik Temel Abece" pitchFamily="2" charset="-94"/>
              </a:rPr>
              <a:t>ko</a:t>
            </a:r>
            <a:endParaRPr lang="tr-TR" sz="17500" smtClean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 bwMode="auto">
          <a:xfrm>
            <a:off x="4211638" y="1844675"/>
            <a:ext cx="3168650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tr-TR" sz="17500">
                <a:solidFill>
                  <a:srgbClr val="FF0000"/>
                </a:solidFill>
                <a:latin typeface="TTKB Dik Temel Abece" pitchFamily="2" charset="-94"/>
              </a:rPr>
              <a:t>nak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31913" y="1628775"/>
            <a:ext cx="3251200" cy="3370263"/>
          </a:xfrm>
        </p:spPr>
        <p:txBody>
          <a:bodyPr/>
          <a:lstStyle/>
          <a:p>
            <a:r>
              <a:rPr lang="tr-TR" sz="17500" smtClean="0">
                <a:latin typeface="TTKB Dik Temel Abece" pitchFamily="2" charset="-94"/>
              </a:rPr>
              <a:t>ko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79838" y="1974850"/>
            <a:ext cx="3178175" cy="29527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solidFill>
                  <a:srgbClr val="FF0000"/>
                </a:solidFill>
                <a:latin typeface="TTKB Dik Temel Abece" pitchFamily="2" charset="-94"/>
              </a:rPr>
              <a:t>lo</a:t>
            </a: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 bwMode="auto">
          <a:xfrm>
            <a:off x="5292725" y="1946275"/>
            <a:ext cx="3178175" cy="295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tr-TR" sz="17500">
                <a:solidFill>
                  <a:srgbClr val="00B0F0"/>
                </a:solidFill>
                <a:latin typeface="TTKB Dik Temel Abece" pitchFamily="2" charset="-94"/>
              </a:rPr>
              <a:t>ni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24075" y="1196975"/>
            <a:ext cx="2879725" cy="4176713"/>
          </a:xfrm>
        </p:spPr>
        <p:txBody>
          <a:bodyPr/>
          <a:lstStyle/>
          <a:p>
            <a:r>
              <a:rPr lang="tr-TR" sz="17500" smtClean="0">
                <a:latin typeface="TTKB Dik Temel Abece" pitchFamily="2" charset="-94"/>
              </a:rPr>
              <a:t>kol</a:t>
            </a:r>
            <a:endParaRPr lang="tr-TR" sz="17500" smtClean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4" name="Başlık 1"/>
          <p:cNvSpPr txBox="1">
            <a:spLocks/>
          </p:cNvSpPr>
          <p:nvPr/>
        </p:nvSpPr>
        <p:spPr bwMode="auto">
          <a:xfrm>
            <a:off x="3492500" y="1196975"/>
            <a:ext cx="3816350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tr-TR" sz="17500">
                <a:solidFill>
                  <a:srgbClr val="FF0000"/>
                </a:solidFill>
                <a:latin typeface="TTKB Dik Temel Abece" pitchFamily="2" charset="-94"/>
              </a:rPr>
              <a:t>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916238" y="1773238"/>
            <a:ext cx="2087562" cy="2808287"/>
          </a:xfrm>
        </p:spPr>
        <p:txBody>
          <a:bodyPr/>
          <a:lstStyle/>
          <a:p>
            <a:r>
              <a:rPr lang="tr-TR" sz="17500" smtClean="0">
                <a:latin typeface="TTKB Dik Temel Abece" pitchFamily="2" charset="-94"/>
              </a:rPr>
              <a:t>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427538" y="1773238"/>
            <a:ext cx="1955800" cy="2303462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solidFill>
                  <a:srgbClr val="FF0000"/>
                </a:solidFill>
                <a:latin typeface="TTKB Dik Temel Abece" pitchFamily="2" charset="-94"/>
              </a:rPr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63713" y="1628775"/>
            <a:ext cx="3251200" cy="3370263"/>
          </a:xfrm>
        </p:spPr>
        <p:txBody>
          <a:bodyPr/>
          <a:lstStyle/>
          <a:p>
            <a:r>
              <a:rPr lang="tr-TR" sz="17500" smtClean="0">
                <a:latin typeface="TTKB Dik Temel Abece" pitchFamily="2" charset="-94"/>
              </a:rPr>
              <a:t>ok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84663" y="1916113"/>
            <a:ext cx="3178175" cy="29527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solidFill>
                  <a:srgbClr val="FF0000"/>
                </a:solidFill>
                <a:latin typeface="TTKB Dik Temel Abece" pitchFamily="2" charset="-94"/>
              </a:rPr>
              <a:t>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63713" y="1628775"/>
            <a:ext cx="3251200" cy="3370263"/>
          </a:xfrm>
        </p:spPr>
        <p:txBody>
          <a:bodyPr/>
          <a:lstStyle/>
          <a:p>
            <a:r>
              <a:rPr lang="tr-TR" sz="17500" smtClean="0">
                <a:latin typeface="TTKB Dik Temel Abece" pitchFamily="2" charset="-94"/>
              </a:rPr>
              <a:t>ok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84663" y="1916113"/>
            <a:ext cx="3178175" cy="29527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solidFill>
                  <a:srgbClr val="FF0000"/>
                </a:solidFill>
                <a:latin typeface="TTKB Dik Temel Abece" pitchFamily="2" charset="-94"/>
              </a:rPr>
              <a:t>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31913" y="1628775"/>
            <a:ext cx="3251200" cy="3370263"/>
          </a:xfrm>
        </p:spPr>
        <p:txBody>
          <a:bodyPr/>
          <a:lstStyle/>
          <a:p>
            <a:r>
              <a:rPr lang="tr-TR" sz="17500" smtClean="0">
                <a:latin typeface="TTKB Dik Temel Abece" pitchFamily="2" charset="-94"/>
              </a:rPr>
              <a:t>ka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79838" y="1974850"/>
            <a:ext cx="3178175" cy="29527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solidFill>
                  <a:srgbClr val="FF0000"/>
                </a:solidFill>
                <a:latin typeface="TTKB Dik Temel Abece" pitchFamily="2" charset="-94"/>
              </a:rPr>
              <a:t>ka</a:t>
            </a: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 bwMode="auto">
          <a:xfrm>
            <a:off x="5580063" y="1946275"/>
            <a:ext cx="3178175" cy="295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tr-TR" sz="17500">
                <a:solidFill>
                  <a:srgbClr val="00B0F0"/>
                </a:solidFill>
                <a:latin typeface="TTKB Dik Temel Abece" pitchFamily="2" charset="-94"/>
              </a:rPr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2138" y="1989138"/>
            <a:ext cx="1008062" cy="28416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latin typeface="TTKB Dik Temel Abece" pitchFamily="2" charset="-94"/>
              </a:rPr>
              <a:t>i</a:t>
            </a: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 bwMode="auto">
          <a:xfrm>
            <a:off x="3492500" y="1978025"/>
            <a:ext cx="3455988" cy="284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tr-TR" sz="17500">
                <a:solidFill>
                  <a:srgbClr val="FFC000"/>
                </a:solidFill>
                <a:latin typeface="TTKB Dik Temel Abece" pitchFamily="2" charset="-94"/>
              </a:rPr>
              <a:t>kon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59113" y="1989138"/>
            <a:ext cx="1728787" cy="28416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latin typeface="TTKB Dik Temel Abece" pitchFamily="2" charset="-94"/>
              </a:rPr>
              <a:t>e</a:t>
            </a: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 bwMode="auto">
          <a:xfrm>
            <a:off x="3995738" y="1989138"/>
            <a:ext cx="3168650" cy="284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tr-TR" sz="17500">
                <a:solidFill>
                  <a:srgbClr val="FFC000"/>
                </a:solidFill>
                <a:latin typeface="TTKB Dik Temel Abece" pitchFamily="2" charset="-94"/>
              </a:rPr>
              <a:t>kol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87650" y="1557338"/>
            <a:ext cx="3240088" cy="42037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latin typeface="TTKB Dik Temel Abece" pitchFamily="2" charset="-94"/>
              </a:rPr>
              <a:t>ka</a:t>
            </a: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 bwMode="auto">
          <a:xfrm>
            <a:off x="4572000" y="1557338"/>
            <a:ext cx="2879725" cy="327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tr-TR" sz="17500">
                <a:solidFill>
                  <a:srgbClr val="FFC000"/>
                </a:solidFill>
                <a:latin typeface="TTKB Dik Temel Abece" pitchFamily="2" charset="-94"/>
              </a:rPr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987675" y="1954213"/>
            <a:ext cx="2232025" cy="28416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latin typeface="TTKB Dik Temel Abece" pitchFamily="2" charset="-94"/>
              </a:rPr>
              <a:t>lo</a:t>
            </a: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 bwMode="auto">
          <a:xfrm>
            <a:off x="4500563" y="1989138"/>
            <a:ext cx="3743325" cy="284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tr-TR" sz="17500">
                <a:solidFill>
                  <a:srgbClr val="FFC000"/>
                </a:solidFill>
                <a:latin typeface="TTKB Dik Temel Abece" pitchFamily="2" charset="-94"/>
              </a:rPr>
              <a:t>kal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68538" y="1990725"/>
            <a:ext cx="2951162" cy="284003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solidFill>
                  <a:srgbClr val="00B0F0"/>
                </a:solidFill>
                <a:latin typeface="TTKB Dik Temel Abece" pitchFamily="2" charset="-94"/>
              </a:rPr>
              <a:t>o</a:t>
            </a: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 bwMode="auto">
          <a:xfrm>
            <a:off x="4770438" y="1966913"/>
            <a:ext cx="3419475" cy="284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tr-TR" sz="17500">
                <a:latin typeface="TTKB Dik Temel Abece" pitchFamily="2" charset="-94"/>
              </a:rPr>
              <a:t>nak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 bwMode="auto">
          <a:xfrm>
            <a:off x="3276600" y="2005013"/>
            <a:ext cx="3203575" cy="284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tr-TR" sz="17500">
                <a:solidFill>
                  <a:srgbClr val="FFC000"/>
                </a:solidFill>
                <a:latin typeface="TTKB Dik Temel Abece" pitchFamily="2" charset="-94"/>
              </a:rPr>
              <a:t>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908175" y="1844675"/>
            <a:ext cx="3816350" cy="2952750"/>
          </a:xfrm>
        </p:spPr>
        <p:txBody>
          <a:bodyPr/>
          <a:lstStyle/>
          <a:p>
            <a:r>
              <a:rPr lang="tr-TR" sz="17500" smtClean="0">
                <a:latin typeface="TTKB Dik Temel Abece" pitchFamily="2" charset="-94"/>
              </a:rPr>
              <a:t>na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140200" y="1916113"/>
            <a:ext cx="3384550" cy="3097212"/>
          </a:xfrm>
        </p:spPr>
        <p:txBody>
          <a:bodyPr/>
          <a:lstStyle/>
          <a:p>
            <a:r>
              <a:rPr lang="tr-TR" sz="17500" smtClean="0">
                <a:solidFill>
                  <a:srgbClr val="00B0F0"/>
                </a:solidFill>
                <a:latin typeface="TTKB Dik Temel Abece" pitchFamily="2" charset="-94"/>
              </a:rPr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549275"/>
            <a:ext cx="9144000" cy="56165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sz="8000" dirty="0">
                <a:solidFill>
                  <a:srgbClr val="FF0000"/>
                </a:solidFill>
                <a:latin typeface="TTKB Dik Temel Abece" pitchFamily="2" charset="-94"/>
              </a:rPr>
              <a:t>İl</a:t>
            </a:r>
            <a:r>
              <a:rPr lang="fi-FI" sz="8000" dirty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  <a:t>ke on </a:t>
            </a:r>
            <a:r>
              <a:rPr lang="fi-FI" sz="8000" dirty="0">
                <a:solidFill>
                  <a:srgbClr val="FF0000"/>
                </a:solidFill>
                <a:latin typeface="TTKB Dik Temel Abece" pitchFamily="2" charset="-94"/>
              </a:rPr>
              <a:t>a</a:t>
            </a:r>
            <a:r>
              <a:rPr lang="fi-FI" sz="8000" dirty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  <a:t>la </a:t>
            </a:r>
            <a:r>
              <a:rPr lang="fi-FI" sz="8000" dirty="0">
                <a:solidFill>
                  <a:srgbClr val="FF0000"/>
                </a:solidFill>
                <a:latin typeface="TTKB Dik Temel Abece" pitchFamily="2" charset="-94"/>
              </a:rPr>
              <a:t>ke</a:t>
            </a:r>
            <a:r>
              <a:rPr lang="fi-FI" sz="8000" dirty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  <a:t>lek </a:t>
            </a:r>
            <a:r>
              <a:rPr lang="fi-FI" sz="80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  <a:t>al</a:t>
            </a:r>
            <a:r>
              <a:rPr lang="fi-FI" sz="8000" dirty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  <a:t/>
            </a:r>
            <a:br>
              <a:rPr lang="fi-FI" sz="8000" dirty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</a:br>
            <a:r>
              <a:rPr lang="fi-FI" sz="8000" dirty="0">
                <a:solidFill>
                  <a:srgbClr val="FF0000"/>
                </a:solidFill>
                <a:latin typeface="TTKB Dik Temel Abece" pitchFamily="2" charset="-94"/>
              </a:rPr>
              <a:t>Ni</a:t>
            </a:r>
            <a:r>
              <a:rPr lang="fi-FI" sz="8000" dirty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  <a:t>ne </a:t>
            </a:r>
            <a:r>
              <a:rPr lang="fi-FI" sz="8000" dirty="0">
                <a:solidFill>
                  <a:srgbClr val="FF0000"/>
                </a:solidFill>
                <a:latin typeface="TTKB Dik Temel Abece" pitchFamily="2" charset="-94"/>
              </a:rPr>
              <a:t>e</a:t>
            </a:r>
            <a:r>
              <a:rPr lang="fi-FI" sz="8000" dirty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  <a:t>li</a:t>
            </a:r>
            <a:r>
              <a:rPr lang="fi-FI" sz="8000" dirty="0">
                <a:solidFill>
                  <a:srgbClr val="FF0000"/>
                </a:solidFill>
                <a:latin typeface="TTKB Dik Temel Abece" pitchFamily="2" charset="-94"/>
              </a:rPr>
              <a:t>ne</a:t>
            </a:r>
            <a:r>
              <a:rPr lang="fi-FI" sz="8000" dirty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  <a:t> on </a:t>
            </a:r>
            <a:r>
              <a:rPr lang="fi-FI" sz="8000" dirty="0">
                <a:solidFill>
                  <a:srgbClr val="FF0000"/>
                </a:solidFill>
                <a:latin typeface="TTKB Dik Temel Abece" pitchFamily="2" charset="-94"/>
              </a:rPr>
              <a:t>na</a:t>
            </a:r>
            <a:r>
              <a:rPr lang="fi-FI" sz="8000" dirty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  <a:t>ne </a:t>
            </a:r>
            <a:r>
              <a:rPr lang="fi-FI" sz="80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  <a:t>al</a:t>
            </a:r>
            <a:r>
              <a:rPr lang="fi-FI" sz="8000" dirty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  <a:t/>
            </a:r>
            <a:br>
              <a:rPr lang="fi-FI" sz="8000" dirty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</a:br>
            <a:r>
              <a:rPr lang="fi-FI" sz="8000" dirty="0">
                <a:solidFill>
                  <a:srgbClr val="FF0000"/>
                </a:solidFill>
                <a:latin typeface="TTKB Dik Temel Abece" pitchFamily="2" charset="-94"/>
              </a:rPr>
              <a:t>An</a:t>
            </a:r>
            <a:r>
              <a:rPr lang="fi-FI" sz="8000" dirty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  <a:t>ne, on </a:t>
            </a:r>
            <a:r>
              <a:rPr lang="fi-FI" sz="8000" dirty="0">
                <a:solidFill>
                  <a:srgbClr val="FF0000"/>
                </a:solidFill>
                <a:latin typeface="TTKB Dik Temel Abece" pitchFamily="2" charset="-94"/>
              </a:rPr>
              <a:t>ki</a:t>
            </a:r>
            <a:r>
              <a:rPr lang="fi-FI" sz="8000" dirty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  <a:t>lo </a:t>
            </a:r>
            <a:r>
              <a:rPr lang="fi-FI" sz="8000" dirty="0">
                <a:solidFill>
                  <a:srgbClr val="FF0000"/>
                </a:solidFill>
                <a:latin typeface="TTKB Dik Temel Abece" pitchFamily="2" charset="-94"/>
              </a:rPr>
              <a:t>na</a:t>
            </a:r>
            <a:r>
              <a:rPr lang="fi-FI" sz="8000" dirty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  <a:t>ne </a:t>
            </a:r>
            <a:r>
              <a:rPr lang="fi-FI" sz="80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  <a:t>al</a:t>
            </a:r>
            <a:endParaRPr lang="tr-TR" sz="8000" dirty="0">
              <a:solidFill>
                <a:schemeClr val="accent6">
                  <a:lumMod val="40000"/>
                  <a:lumOff val="60000"/>
                </a:schemeClr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63938" y="1844675"/>
            <a:ext cx="2447925" cy="259238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latin typeface="TTKB Dik Temel Abece" pitchFamily="2" charset="-94"/>
              </a:rPr>
              <a:t>o</a:t>
            </a:r>
            <a:endParaRPr lang="tr-TR" sz="17500" smtClean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 bwMode="auto">
          <a:xfrm>
            <a:off x="4643438" y="1844675"/>
            <a:ext cx="2449512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tr-TR" sz="17500">
                <a:solidFill>
                  <a:srgbClr val="FF0000"/>
                </a:solidFill>
                <a:latin typeface="TTKB Dik Temel Abece" pitchFamily="2" charset="-94"/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549275"/>
            <a:ext cx="9144000" cy="56165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8500" dirty="0">
                <a:solidFill>
                  <a:schemeClr val="accent6">
                    <a:lumMod val="20000"/>
                    <a:lumOff val="80000"/>
                  </a:schemeClr>
                </a:solidFill>
                <a:latin typeface="TTKB Dik Temel Abece" pitchFamily="2" charset="-94"/>
              </a:rPr>
              <a:t>An</a:t>
            </a:r>
            <a:r>
              <a:rPr lang="tr-TR" sz="8500" dirty="0">
                <a:solidFill>
                  <a:srgbClr val="FF0000"/>
                </a:solidFill>
                <a:latin typeface="TTKB Dik Temel Abece" pitchFamily="2" charset="-94"/>
              </a:rPr>
              <a:t>ne</a:t>
            </a:r>
            <a:r>
              <a:rPr lang="tr-TR" sz="8500" dirty="0">
                <a:solidFill>
                  <a:srgbClr val="00B050"/>
                </a:solidFill>
                <a:latin typeface="TTKB Dik Temel Abece" pitchFamily="2" charset="-94"/>
              </a:rPr>
              <a:t> </a:t>
            </a:r>
            <a:r>
              <a:rPr lang="tr-TR" sz="8500" dirty="0">
                <a:solidFill>
                  <a:srgbClr val="FF0000"/>
                </a:solidFill>
                <a:latin typeface="TTKB Dik Temel Abece" pitchFamily="2" charset="-94"/>
              </a:rPr>
              <a:t>on</a:t>
            </a:r>
            <a:r>
              <a:rPr lang="tr-TR" sz="8500" dirty="0">
                <a:solidFill>
                  <a:srgbClr val="00B050"/>
                </a:solidFill>
                <a:latin typeface="TTKB Dik Temel Abece" pitchFamily="2" charset="-94"/>
              </a:rPr>
              <a:t> </a:t>
            </a:r>
            <a:r>
              <a:rPr lang="tr-TR" sz="8500" dirty="0">
                <a:solidFill>
                  <a:schemeClr val="accent6">
                    <a:lumMod val="20000"/>
                    <a:lumOff val="80000"/>
                  </a:schemeClr>
                </a:solidFill>
                <a:latin typeface="TTKB Dik Temel Abece" pitchFamily="2" charset="-94"/>
              </a:rPr>
              <a:t>i</a:t>
            </a:r>
            <a:r>
              <a:rPr lang="tr-TR" sz="8500" dirty="0">
                <a:solidFill>
                  <a:srgbClr val="FF0000"/>
                </a:solidFill>
                <a:latin typeface="TTKB Dik Temel Abece" pitchFamily="2" charset="-94"/>
              </a:rPr>
              <a:t>ki</a:t>
            </a:r>
            <a:r>
              <a:rPr lang="tr-TR" sz="8500" dirty="0">
                <a:solidFill>
                  <a:srgbClr val="00B050"/>
                </a:solidFill>
                <a:latin typeface="TTKB Dik Temel Abece" pitchFamily="2" charset="-94"/>
              </a:rPr>
              <a:t> </a:t>
            </a:r>
            <a:r>
              <a:rPr lang="tr-TR" sz="8500" dirty="0">
                <a:solidFill>
                  <a:schemeClr val="accent6">
                    <a:lumMod val="20000"/>
                    <a:lumOff val="80000"/>
                  </a:schemeClr>
                </a:solidFill>
                <a:latin typeface="TTKB Dik Temel Abece" pitchFamily="2" charset="-94"/>
              </a:rPr>
              <a:t>la</a:t>
            </a:r>
            <a:r>
              <a:rPr lang="tr-TR" sz="8500" dirty="0">
                <a:solidFill>
                  <a:srgbClr val="FF0000"/>
                </a:solidFill>
                <a:latin typeface="TTKB Dik Temel Abece" pitchFamily="2" charset="-94"/>
              </a:rPr>
              <a:t>le</a:t>
            </a:r>
            <a:r>
              <a:rPr lang="tr-TR" sz="8500" dirty="0">
                <a:solidFill>
                  <a:srgbClr val="00B050"/>
                </a:solidFill>
                <a:latin typeface="TTKB Dik Temel Abece" pitchFamily="2" charset="-94"/>
              </a:rPr>
              <a:t> </a:t>
            </a:r>
            <a:r>
              <a:rPr lang="tr-TR" sz="8500" dirty="0">
                <a:solidFill>
                  <a:srgbClr val="FF0000"/>
                </a:solidFill>
                <a:latin typeface="TTKB Dik Temel Abece" pitchFamily="2" charset="-94"/>
              </a:rPr>
              <a:t>al.</a:t>
            </a:r>
            <a:r>
              <a:rPr lang="tr-TR" sz="8500" dirty="0">
                <a:solidFill>
                  <a:srgbClr val="00B050"/>
                </a:solidFill>
                <a:latin typeface="TTKB Dik Temel Abece" pitchFamily="2" charset="-94"/>
              </a:rPr>
              <a:t/>
            </a:r>
            <a:br>
              <a:rPr lang="tr-TR" sz="8500" dirty="0">
                <a:solidFill>
                  <a:srgbClr val="00B050"/>
                </a:solidFill>
                <a:latin typeface="TTKB Dik Temel Abece" pitchFamily="2" charset="-94"/>
              </a:rPr>
            </a:br>
            <a:r>
              <a:rPr lang="tr-TR" sz="8500" dirty="0">
                <a:solidFill>
                  <a:schemeClr val="accent6">
                    <a:lumMod val="20000"/>
                    <a:lumOff val="80000"/>
                  </a:schemeClr>
                </a:solidFill>
                <a:latin typeface="TTKB Dik Temel Abece" pitchFamily="2" charset="-94"/>
              </a:rPr>
              <a:t>An</a:t>
            </a:r>
            <a:r>
              <a:rPr lang="tr-TR" sz="8500" dirty="0">
                <a:solidFill>
                  <a:srgbClr val="FF0000"/>
                </a:solidFill>
                <a:latin typeface="TTKB Dik Temel Abece" pitchFamily="2" charset="-94"/>
              </a:rPr>
              <a:t>ne</a:t>
            </a:r>
            <a:r>
              <a:rPr lang="tr-TR" sz="8500" dirty="0">
                <a:solidFill>
                  <a:srgbClr val="00B050"/>
                </a:solidFill>
                <a:latin typeface="TTKB Dik Temel Abece" pitchFamily="2" charset="-94"/>
              </a:rPr>
              <a:t> </a:t>
            </a:r>
            <a:r>
              <a:rPr lang="tr-TR" sz="8500" dirty="0">
                <a:solidFill>
                  <a:schemeClr val="accent6">
                    <a:lumMod val="20000"/>
                    <a:lumOff val="80000"/>
                  </a:schemeClr>
                </a:solidFill>
                <a:latin typeface="TTKB Dik Temel Abece" pitchFamily="2" charset="-94"/>
              </a:rPr>
              <a:t>o</a:t>
            </a:r>
            <a:r>
              <a:rPr lang="tr-TR" sz="8500" dirty="0">
                <a:solidFill>
                  <a:srgbClr val="FF0000"/>
                </a:solidFill>
                <a:latin typeface="TTKB Dik Temel Abece" pitchFamily="2" charset="-94"/>
              </a:rPr>
              <a:t>na</a:t>
            </a:r>
            <a:r>
              <a:rPr lang="tr-TR" sz="8500" dirty="0">
                <a:solidFill>
                  <a:srgbClr val="00B050"/>
                </a:solidFill>
                <a:latin typeface="TTKB Dik Temel Abece" pitchFamily="2" charset="-94"/>
              </a:rPr>
              <a:t> </a:t>
            </a:r>
            <a:r>
              <a:rPr lang="tr-TR" sz="8500" dirty="0">
                <a:solidFill>
                  <a:schemeClr val="accent6">
                    <a:lumMod val="20000"/>
                    <a:lumOff val="80000"/>
                  </a:schemeClr>
                </a:solidFill>
                <a:latin typeface="TTKB Dik Temel Abece" pitchFamily="2" charset="-94"/>
              </a:rPr>
              <a:t>la</a:t>
            </a:r>
            <a:r>
              <a:rPr lang="tr-TR" sz="8500" dirty="0">
                <a:solidFill>
                  <a:srgbClr val="FF0000"/>
                </a:solidFill>
                <a:latin typeface="TTKB Dik Temel Abece" pitchFamily="2" charset="-94"/>
              </a:rPr>
              <a:t>le</a:t>
            </a:r>
            <a:r>
              <a:rPr lang="tr-TR" sz="8500" dirty="0">
                <a:solidFill>
                  <a:srgbClr val="00B050"/>
                </a:solidFill>
                <a:latin typeface="TTKB Dik Temel Abece" pitchFamily="2" charset="-94"/>
              </a:rPr>
              <a:t> </a:t>
            </a:r>
            <a:r>
              <a:rPr lang="tr-TR" sz="8500" dirty="0">
                <a:solidFill>
                  <a:srgbClr val="FF0000"/>
                </a:solidFill>
                <a:latin typeface="TTKB Dik Temel Abece" pitchFamily="2" charset="-94"/>
              </a:rPr>
              <a:t>al.</a:t>
            </a:r>
            <a:r>
              <a:rPr lang="tr-TR" sz="8500" dirty="0">
                <a:solidFill>
                  <a:srgbClr val="00B050"/>
                </a:solidFill>
                <a:latin typeface="TTKB Dik Temel Abece" pitchFamily="2" charset="-94"/>
              </a:rPr>
              <a:t/>
            </a:r>
            <a:br>
              <a:rPr lang="tr-TR" sz="8500" dirty="0">
                <a:solidFill>
                  <a:srgbClr val="00B050"/>
                </a:solidFill>
                <a:latin typeface="TTKB Dik Temel Abece" pitchFamily="2" charset="-94"/>
              </a:rPr>
            </a:br>
            <a:r>
              <a:rPr lang="tr-TR" sz="8500" dirty="0">
                <a:solidFill>
                  <a:schemeClr val="accent6">
                    <a:lumMod val="20000"/>
                    <a:lumOff val="80000"/>
                  </a:schemeClr>
                </a:solidFill>
                <a:latin typeface="TTKB Dik Temel Abece" pitchFamily="2" charset="-94"/>
              </a:rPr>
              <a:t>Ni</a:t>
            </a:r>
            <a:r>
              <a:rPr lang="tr-TR" sz="8500" dirty="0">
                <a:solidFill>
                  <a:srgbClr val="FF0000"/>
                </a:solidFill>
                <a:latin typeface="TTKB Dik Temel Abece" pitchFamily="2" charset="-94"/>
              </a:rPr>
              <a:t>ne</a:t>
            </a:r>
            <a:r>
              <a:rPr lang="tr-TR" sz="8500" dirty="0">
                <a:solidFill>
                  <a:srgbClr val="00B050"/>
                </a:solidFill>
                <a:latin typeface="TTKB Dik Temel Abece" pitchFamily="2" charset="-94"/>
              </a:rPr>
              <a:t> </a:t>
            </a:r>
            <a:r>
              <a:rPr lang="tr-TR" sz="8500" dirty="0">
                <a:solidFill>
                  <a:schemeClr val="accent6">
                    <a:lumMod val="20000"/>
                    <a:lumOff val="80000"/>
                  </a:schemeClr>
                </a:solidFill>
                <a:latin typeface="TTKB Dik Temel Abece" pitchFamily="2" charset="-94"/>
              </a:rPr>
              <a:t>la</a:t>
            </a:r>
            <a:r>
              <a:rPr lang="tr-TR" sz="8500" dirty="0">
                <a:solidFill>
                  <a:srgbClr val="FF0000"/>
                </a:solidFill>
                <a:latin typeface="TTKB Dik Temel Abece" pitchFamily="2" charset="-94"/>
              </a:rPr>
              <a:t>le</a:t>
            </a:r>
            <a:r>
              <a:rPr lang="tr-TR" sz="8500" dirty="0">
                <a:solidFill>
                  <a:srgbClr val="00B050"/>
                </a:solidFill>
                <a:latin typeface="TTKB Dik Temel Abece" pitchFamily="2" charset="-94"/>
              </a:rPr>
              <a:t> </a:t>
            </a:r>
            <a:r>
              <a:rPr lang="tr-TR" sz="8500" dirty="0">
                <a:solidFill>
                  <a:schemeClr val="accent6">
                    <a:lumMod val="20000"/>
                    <a:lumOff val="80000"/>
                  </a:schemeClr>
                </a:solidFill>
                <a:latin typeface="TTKB Dik Temel Abece" pitchFamily="2" charset="-94"/>
              </a:rPr>
              <a:t>kok</a:t>
            </a:r>
            <a:r>
              <a:rPr lang="tr-TR" sz="8500" dirty="0">
                <a:solidFill>
                  <a:srgbClr val="FF0000"/>
                </a:solidFill>
                <a:latin typeface="TTKB Dik Temel Abece" pitchFamily="2" charset="-94"/>
              </a:rPr>
              <a:t>la.</a:t>
            </a:r>
            <a:r>
              <a:rPr lang="tr-TR" sz="8500" dirty="0">
                <a:solidFill>
                  <a:srgbClr val="00B050"/>
                </a:solidFill>
                <a:latin typeface="TTKB Dik Temel Abece" pitchFamily="2" charset="-94"/>
              </a:rPr>
              <a:t/>
            </a:r>
            <a:br>
              <a:rPr lang="tr-TR" sz="8500" dirty="0">
                <a:solidFill>
                  <a:srgbClr val="00B050"/>
                </a:solidFill>
                <a:latin typeface="TTKB Dik Temel Abece" pitchFamily="2" charset="-94"/>
              </a:rPr>
            </a:br>
            <a:r>
              <a:rPr lang="tr-TR" sz="8500" dirty="0">
                <a:solidFill>
                  <a:schemeClr val="accent6">
                    <a:lumMod val="20000"/>
                    <a:lumOff val="80000"/>
                  </a:schemeClr>
                </a:solidFill>
                <a:latin typeface="TTKB Dik Temel Abece" pitchFamily="2" charset="-94"/>
              </a:rPr>
              <a:t>Kok</a:t>
            </a:r>
            <a:r>
              <a:rPr lang="tr-TR" sz="8500" dirty="0">
                <a:solidFill>
                  <a:srgbClr val="FF0000"/>
                </a:solidFill>
                <a:latin typeface="TTKB Dik Temel Abece" pitchFamily="2" charset="-94"/>
              </a:rPr>
              <a:t>la</a:t>
            </a:r>
            <a:r>
              <a:rPr lang="tr-TR" sz="8500" dirty="0">
                <a:solidFill>
                  <a:srgbClr val="00B050"/>
                </a:solidFill>
                <a:latin typeface="TTKB Dik Temel Abece" pitchFamily="2" charset="-94"/>
              </a:rPr>
              <a:t> </a:t>
            </a:r>
            <a:r>
              <a:rPr lang="tr-TR" sz="8500" dirty="0">
                <a:solidFill>
                  <a:schemeClr val="accent6">
                    <a:lumMod val="20000"/>
                    <a:lumOff val="80000"/>
                  </a:schemeClr>
                </a:solidFill>
                <a:latin typeface="TTKB Dik Temel Abece" pitchFamily="2" charset="-94"/>
              </a:rPr>
              <a:t>ni</a:t>
            </a:r>
            <a:r>
              <a:rPr lang="tr-TR" sz="8500" dirty="0">
                <a:solidFill>
                  <a:srgbClr val="FF0000"/>
                </a:solidFill>
                <a:latin typeface="TTKB Dik Temel Abece" pitchFamily="2" charset="-94"/>
              </a:rPr>
              <a:t>ne</a:t>
            </a:r>
            <a:r>
              <a:rPr lang="tr-TR" sz="8500" dirty="0">
                <a:solidFill>
                  <a:srgbClr val="00B050"/>
                </a:solidFill>
                <a:latin typeface="TTKB Dik Temel Abece" pitchFamily="2" charset="-94"/>
              </a:rPr>
              <a:t> </a:t>
            </a:r>
            <a:r>
              <a:rPr lang="tr-TR" sz="8500" dirty="0">
                <a:solidFill>
                  <a:schemeClr val="accent6">
                    <a:lumMod val="20000"/>
                    <a:lumOff val="80000"/>
                  </a:schemeClr>
                </a:solidFill>
                <a:latin typeface="TTKB Dik Temel Abece" pitchFamily="2" charset="-94"/>
              </a:rPr>
              <a:t>kok</a:t>
            </a:r>
            <a:r>
              <a:rPr lang="tr-TR" sz="8500" dirty="0">
                <a:solidFill>
                  <a:srgbClr val="FF0000"/>
                </a:solidFill>
                <a:latin typeface="TTKB Dik Temel Abece" pitchFamily="2" charset="-94"/>
              </a:rPr>
              <a:t>la.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549275"/>
            <a:ext cx="9144000" cy="56165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sz="8000" dirty="0">
                <a:solidFill>
                  <a:srgbClr val="FF0000"/>
                </a:solidFill>
                <a:latin typeface="TTKB Dik Temel Abece" pitchFamily="2" charset="-94"/>
              </a:rPr>
              <a:t>A</a:t>
            </a:r>
            <a:r>
              <a:rPr lang="fi-FI" sz="8000" dirty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  <a:t>li </a:t>
            </a:r>
            <a:r>
              <a:rPr lang="fi-FI" sz="8000" dirty="0">
                <a:solidFill>
                  <a:srgbClr val="FF0000"/>
                </a:solidFill>
                <a:latin typeface="TTKB Dik Temel Abece" pitchFamily="2" charset="-94"/>
              </a:rPr>
              <a:t>i</a:t>
            </a:r>
            <a:r>
              <a:rPr lang="fi-FI" sz="8000" dirty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  <a:t>le </a:t>
            </a:r>
            <a:r>
              <a:rPr lang="fi-FI" sz="8000" dirty="0">
                <a:solidFill>
                  <a:srgbClr val="FF0000"/>
                </a:solidFill>
                <a:latin typeface="TTKB Dik Temel Abece" pitchFamily="2" charset="-94"/>
              </a:rPr>
              <a:t>Ka</a:t>
            </a:r>
            <a:r>
              <a:rPr lang="fi-FI" sz="8000" dirty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  <a:t>an kol </a:t>
            </a:r>
            <a:r>
              <a:rPr lang="fi-FI" sz="8000" dirty="0" smtClean="0">
                <a:solidFill>
                  <a:srgbClr val="FF0000"/>
                </a:solidFill>
                <a:latin typeface="TTKB Dik Temel Abece" pitchFamily="2" charset="-94"/>
              </a:rPr>
              <a:t>ko</a:t>
            </a:r>
            <a:r>
              <a:rPr lang="fi-FI" sz="80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  <a:t>la</a:t>
            </a:r>
            <a:r>
              <a:rPr lang="fi-FI" sz="8000" dirty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  <a:t/>
            </a:r>
            <a:br>
              <a:rPr lang="fi-FI" sz="8000" dirty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</a:br>
            <a:r>
              <a:rPr lang="fi-FI" sz="8000" dirty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  <a:t>Kol </a:t>
            </a:r>
            <a:r>
              <a:rPr lang="fi-FI" sz="8000" dirty="0">
                <a:solidFill>
                  <a:srgbClr val="FF0000"/>
                </a:solidFill>
                <a:latin typeface="TTKB Dik Temel Abece" pitchFamily="2" charset="-94"/>
              </a:rPr>
              <a:t>ko</a:t>
            </a:r>
            <a:r>
              <a:rPr lang="fi-FI" sz="8000" dirty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  <a:t>la </a:t>
            </a:r>
            <a:r>
              <a:rPr lang="fi-FI" sz="8000" dirty="0">
                <a:solidFill>
                  <a:srgbClr val="FF0000"/>
                </a:solidFill>
                <a:latin typeface="TTKB Dik Temel Abece" pitchFamily="2" charset="-94"/>
              </a:rPr>
              <a:t>Ka</a:t>
            </a:r>
            <a:r>
              <a:rPr lang="fi-FI" sz="8000" dirty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  <a:t>an kol </a:t>
            </a:r>
            <a:r>
              <a:rPr lang="fi-FI" sz="8000" dirty="0" smtClean="0">
                <a:solidFill>
                  <a:srgbClr val="FF0000"/>
                </a:solidFill>
                <a:latin typeface="TTKB Dik Temel Abece" pitchFamily="2" charset="-94"/>
              </a:rPr>
              <a:t>ko</a:t>
            </a:r>
            <a:r>
              <a:rPr lang="fi-FI" sz="80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  <a:t>la</a:t>
            </a:r>
            <a:r>
              <a:rPr lang="fi-FI" sz="8000" dirty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  <a:t/>
            </a:r>
            <a:br>
              <a:rPr lang="fi-FI" sz="8000" dirty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</a:br>
            <a:r>
              <a:rPr lang="fi-FI" sz="8000" dirty="0">
                <a:solidFill>
                  <a:srgbClr val="FF0000"/>
                </a:solidFill>
                <a:latin typeface="TTKB Dik Temel Abece" pitchFamily="2" charset="-94"/>
              </a:rPr>
              <a:t>Ka</a:t>
            </a:r>
            <a:r>
              <a:rPr lang="fi-FI" sz="8000" dirty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  <a:t>an </a:t>
            </a:r>
            <a:r>
              <a:rPr lang="fi-FI" sz="8000" dirty="0">
                <a:solidFill>
                  <a:srgbClr val="FF0000"/>
                </a:solidFill>
                <a:latin typeface="TTKB Dik Temel Abece" pitchFamily="2" charset="-94"/>
              </a:rPr>
              <a:t>i</a:t>
            </a:r>
            <a:r>
              <a:rPr lang="fi-FI" sz="8000" dirty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  <a:t>le </a:t>
            </a:r>
            <a:r>
              <a:rPr lang="fi-FI" sz="8000" dirty="0">
                <a:solidFill>
                  <a:srgbClr val="FF0000"/>
                </a:solidFill>
                <a:latin typeface="TTKB Dik Temel Abece" pitchFamily="2" charset="-94"/>
              </a:rPr>
              <a:t>Ke</a:t>
            </a:r>
            <a:r>
              <a:rPr lang="fi-FI" sz="8000" dirty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  <a:t>nan kol </a:t>
            </a:r>
            <a:r>
              <a:rPr lang="fi-FI" sz="8000" dirty="0" smtClean="0">
                <a:solidFill>
                  <a:srgbClr val="FF0000"/>
                </a:solidFill>
                <a:latin typeface="TTKB Dik Temel Abece" pitchFamily="2" charset="-94"/>
              </a:rPr>
              <a:t>ko</a:t>
            </a:r>
            <a:r>
              <a:rPr lang="fi-FI" sz="80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TKB Dik Temel Abece" pitchFamily="2" charset="-94"/>
              </a:rPr>
              <a:t>la</a:t>
            </a:r>
            <a:endParaRPr lang="tr-TR" sz="8000" dirty="0">
              <a:solidFill>
                <a:schemeClr val="accent6">
                  <a:lumMod val="40000"/>
                  <a:lumOff val="60000"/>
                </a:schemeClr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549275"/>
            <a:ext cx="9144000" cy="5616575"/>
          </a:xfrm>
        </p:spPr>
        <p:txBody>
          <a:bodyPr/>
          <a:lstStyle/>
          <a:p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O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kan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 i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le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 Nil el e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le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.</a:t>
            </a:r>
            <a:b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</a:b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O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kan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 Nil’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i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 an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la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.</a:t>
            </a:r>
            <a:b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</a:b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O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kan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 Nil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’e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 on la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le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 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549275"/>
            <a:ext cx="9144000" cy="5616575"/>
          </a:xfrm>
        </p:spPr>
        <p:txBody>
          <a:bodyPr/>
          <a:lstStyle/>
          <a:p>
            <a:r>
              <a:rPr lang="fi-FI" sz="8500" smtClean="0">
                <a:solidFill>
                  <a:srgbClr val="00B0F0"/>
                </a:solidFill>
                <a:latin typeface="TTKB Dik Temel Abece" pitchFamily="2" charset="-94"/>
              </a:rPr>
              <a:t>A</a:t>
            </a:r>
            <a:r>
              <a:rPr lang="fi-FI" sz="8500" smtClean="0">
                <a:solidFill>
                  <a:srgbClr val="FFC000"/>
                </a:solidFill>
                <a:latin typeface="TTKB Dik Temel Abece" pitchFamily="2" charset="-94"/>
              </a:rPr>
              <a:t>lo, </a:t>
            </a:r>
            <a:r>
              <a:rPr lang="fi-FI" sz="8500" smtClean="0">
                <a:solidFill>
                  <a:srgbClr val="00B0F0"/>
                </a:solidFill>
                <a:latin typeface="TTKB Dik Temel Abece" pitchFamily="2" charset="-94"/>
              </a:rPr>
              <a:t>a</a:t>
            </a:r>
            <a:r>
              <a:rPr lang="fi-FI" sz="8500" smtClean="0">
                <a:solidFill>
                  <a:srgbClr val="FFC000"/>
                </a:solidFill>
                <a:latin typeface="TTKB Dik Temel Abece" pitchFamily="2" charset="-94"/>
              </a:rPr>
              <a:t>lo </a:t>
            </a:r>
            <a:r>
              <a:rPr lang="fi-FI" sz="8500" smtClean="0">
                <a:solidFill>
                  <a:srgbClr val="00B0F0"/>
                </a:solidFill>
                <a:latin typeface="TTKB Dik Temel Abece" pitchFamily="2" charset="-94"/>
              </a:rPr>
              <a:t>Na</a:t>
            </a:r>
            <a:r>
              <a:rPr lang="fi-FI" sz="8500" smtClean="0">
                <a:solidFill>
                  <a:srgbClr val="FFC000"/>
                </a:solidFill>
                <a:latin typeface="TTKB Dik Temel Abece" pitchFamily="2" charset="-94"/>
              </a:rPr>
              <a:t>il.</a:t>
            </a:r>
            <a:br>
              <a:rPr lang="fi-FI" sz="8500" smtClean="0">
                <a:solidFill>
                  <a:srgbClr val="FFC000"/>
                </a:solidFill>
                <a:latin typeface="TTKB Dik Temel Abece" pitchFamily="2" charset="-94"/>
              </a:rPr>
            </a:br>
            <a:r>
              <a:rPr lang="fi-FI" sz="8500" smtClean="0">
                <a:solidFill>
                  <a:srgbClr val="00B0F0"/>
                </a:solidFill>
                <a:latin typeface="TTKB Dik Temel Abece" pitchFamily="2" charset="-94"/>
              </a:rPr>
              <a:t>A</a:t>
            </a:r>
            <a:r>
              <a:rPr lang="fi-FI" sz="8500" smtClean="0">
                <a:solidFill>
                  <a:srgbClr val="FFC000"/>
                </a:solidFill>
                <a:latin typeface="TTKB Dik Temel Abece" pitchFamily="2" charset="-94"/>
              </a:rPr>
              <a:t>lo, </a:t>
            </a:r>
            <a:r>
              <a:rPr lang="fi-FI" sz="8500" smtClean="0">
                <a:solidFill>
                  <a:srgbClr val="00B0F0"/>
                </a:solidFill>
                <a:latin typeface="TTKB Dik Temel Abece" pitchFamily="2" charset="-94"/>
              </a:rPr>
              <a:t>a</a:t>
            </a:r>
            <a:r>
              <a:rPr lang="fi-FI" sz="8500" smtClean="0">
                <a:solidFill>
                  <a:srgbClr val="FFC000"/>
                </a:solidFill>
                <a:latin typeface="TTKB Dik Temel Abece" pitchFamily="2" charset="-94"/>
              </a:rPr>
              <a:t>lo </a:t>
            </a:r>
            <a:r>
              <a:rPr lang="fi-FI" sz="8500" smtClean="0">
                <a:solidFill>
                  <a:srgbClr val="00B0F0"/>
                </a:solidFill>
                <a:latin typeface="TTKB Dik Temel Abece" pitchFamily="2" charset="-94"/>
              </a:rPr>
              <a:t>an</a:t>
            </a:r>
            <a:r>
              <a:rPr lang="fi-FI" sz="8500" smtClean="0">
                <a:solidFill>
                  <a:srgbClr val="FFC000"/>
                </a:solidFill>
                <a:latin typeface="TTKB Dik Temel Abece" pitchFamily="2" charset="-94"/>
              </a:rPr>
              <a:t>ne.</a:t>
            </a:r>
            <a:br>
              <a:rPr lang="fi-FI" sz="8500" smtClean="0">
                <a:solidFill>
                  <a:srgbClr val="FFC000"/>
                </a:solidFill>
                <a:latin typeface="TTKB Dik Temel Abece" pitchFamily="2" charset="-94"/>
              </a:rPr>
            </a:br>
            <a:r>
              <a:rPr lang="fi-FI" sz="8500" smtClean="0">
                <a:solidFill>
                  <a:srgbClr val="00B0F0"/>
                </a:solidFill>
                <a:latin typeface="TTKB Dik Temel Abece" pitchFamily="2" charset="-94"/>
              </a:rPr>
              <a:t>Na</a:t>
            </a:r>
            <a:r>
              <a:rPr lang="fi-FI" sz="8500" smtClean="0">
                <a:solidFill>
                  <a:srgbClr val="FFC000"/>
                </a:solidFill>
                <a:latin typeface="TTKB Dik Temel Abece" pitchFamily="2" charset="-94"/>
              </a:rPr>
              <a:t>il on kek al.</a:t>
            </a:r>
            <a:br>
              <a:rPr lang="fi-FI" sz="8500" smtClean="0">
                <a:solidFill>
                  <a:srgbClr val="FFC000"/>
                </a:solidFill>
                <a:latin typeface="TTKB Dik Temel Abece" pitchFamily="2" charset="-94"/>
              </a:rPr>
            </a:br>
            <a:r>
              <a:rPr lang="fi-FI" sz="8500" smtClean="0">
                <a:solidFill>
                  <a:srgbClr val="00B0F0"/>
                </a:solidFill>
                <a:latin typeface="TTKB Dik Temel Abece" pitchFamily="2" charset="-94"/>
              </a:rPr>
              <a:t>Na</a:t>
            </a:r>
            <a:r>
              <a:rPr lang="fi-FI" sz="8500" smtClean="0">
                <a:solidFill>
                  <a:srgbClr val="FFC000"/>
                </a:solidFill>
                <a:latin typeface="TTKB Dik Temel Abece" pitchFamily="2" charset="-94"/>
              </a:rPr>
              <a:t>il </a:t>
            </a:r>
            <a:r>
              <a:rPr lang="fi-FI" sz="8500" smtClean="0">
                <a:solidFill>
                  <a:srgbClr val="00B0F0"/>
                </a:solidFill>
                <a:latin typeface="TTKB Dik Temel Abece" pitchFamily="2" charset="-94"/>
              </a:rPr>
              <a:t>i</a:t>
            </a:r>
            <a:r>
              <a:rPr lang="fi-FI" sz="8500" smtClean="0">
                <a:solidFill>
                  <a:srgbClr val="FFC000"/>
                </a:solidFill>
                <a:latin typeface="TTKB Dik Temel Abece" pitchFamily="2" charset="-94"/>
              </a:rPr>
              <a:t>ki </a:t>
            </a:r>
            <a:r>
              <a:rPr lang="fi-FI" sz="8500" smtClean="0">
                <a:solidFill>
                  <a:srgbClr val="00B0F0"/>
                </a:solidFill>
                <a:latin typeface="TTKB Dik Temel Abece" pitchFamily="2" charset="-94"/>
              </a:rPr>
              <a:t>ki</a:t>
            </a:r>
            <a:r>
              <a:rPr lang="fi-FI" sz="8500" smtClean="0">
                <a:solidFill>
                  <a:srgbClr val="FFC000"/>
                </a:solidFill>
                <a:latin typeface="TTKB Dik Temel Abece" pitchFamily="2" charset="-94"/>
              </a:rPr>
              <a:t>lo </a:t>
            </a:r>
            <a:r>
              <a:rPr lang="fi-FI" sz="8500" smtClean="0">
                <a:solidFill>
                  <a:srgbClr val="00B0F0"/>
                </a:solidFill>
                <a:latin typeface="TTKB Dik Temel Abece" pitchFamily="2" charset="-94"/>
              </a:rPr>
              <a:t>na</a:t>
            </a:r>
            <a:r>
              <a:rPr lang="fi-FI" sz="8500" smtClean="0">
                <a:solidFill>
                  <a:srgbClr val="FFC000"/>
                </a:solidFill>
                <a:latin typeface="TTKB Dik Temel Abece" pitchFamily="2" charset="-94"/>
              </a:rPr>
              <a:t>ne al.</a:t>
            </a:r>
            <a:endParaRPr lang="tr-TR" sz="8500" smtClean="0">
              <a:solidFill>
                <a:srgbClr val="FFC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549275"/>
            <a:ext cx="9144000" cy="5616575"/>
          </a:xfrm>
        </p:spPr>
        <p:txBody>
          <a:bodyPr/>
          <a:lstStyle/>
          <a:p>
            <a:r>
              <a:rPr lang="fi-FI" sz="8800" smtClean="0">
                <a:solidFill>
                  <a:srgbClr val="FFC000"/>
                </a:solidFill>
                <a:latin typeface="TTKB Dik Temel Abece" pitchFamily="2" charset="-94"/>
              </a:rPr>
              <a:t>Ka</a:t>
            </a:r>
            <a:r>
              <a:rPr lang="fi-FI" sz="8800" smtClean="0">
                <a:solidFill>
                  <a:srgbClr val="00B0F0"/>
                </a:solidFill>
                <a:latin typeface="TTKB Dik Temel Abece" pitchFamily="2" charset="-94"/>
              </a:rPr>
              <a:t>ka</a:t>
            </a:r>
            <a:r>
              <a:rPr lang="fi-FI" sz="8800" smtClean="0">
                <a:solidFill>
                  <a:srgbClr val="FFC000"/>
                </a:solidFill>
                <a:latin typeface="TTKB Dik Temel Abece" pitchFamily="2" charset="-94"/>
              </a:rPr>
              <a:t>o </a:t>
            </a:r>
            <a:r>
              <a:rPr lang="fi-FI" sz="8800" smtClean="0">
                <a:solidFill>
                  <a:srgbClr val="00B0F0"/>
                </a:solidFill>
                <a:latin typeface="TTKB Dik Temel Abece" pitchFamily="2" charset="-94"/>
              </a:rPr>
              <a:t>ko</a:t>
            </a:r>
            <a:r>
              <a:rPr lang="fi-FI" sz="8800" smtClean="0">
                <a:solidFill>
                  <a:srgbClr val="FFC000"/>
                </a:solidFill>
                <a:latin typeface="TTKB Dik Temel Abece" pitchFamily="2" charset="-94"/>
              </a:rPr>
              <a:t>kan kek al. </a:t>
            </a:r>
            <a:br>
              <a:rPr lang="fi-FI" sz="8800" smtClean="0">
                <a:solidFill>
                  <a:srgbClr val="FFC000"/>
                </a:solidFill>
                <a:latin typeface="TTKB Dik Temel Abece" pitchFamily="2" charset="-94"/>
              </a:rPr>
            </a:br>
            <a:r>
              <a:rPr lang="fi-FI" sz="8800" smtClean="0">
                <a:solidFill>
                  <a:srgbClr val="FFC000"/>
                </a:solidFill>
                <a:latin typeface="TTKB Dik Temel Abece" pitchFamily="2" charset="-94"/>
              </a:rPr>
              <a:t>E</a:t>
            </a:r>
            <a:r>
              <a:rPr lang="fi-FI" sz="8800" smtClean="0">
                <a:solidFill>
                  <a:srgbClr val="00B0F0"/>
                </a:solidFill>
                <a:latin typeface="TTKB Dik Temel Abece" pitchFamily="2" charset="-94"/>
              </a:rPr>
              <a:t>kin</a:t>
            </a:r>
            <a:r>
              <a:rPr lang="fi-FI" sz="8800" smtClean="0">
                <a:solidFill>
                  <a:srgbClr val="FFC000"/>
                </a:solidFill>
                <a:latin typeface="TTKB Dik Temel Abece" pitchFamily="2" charset="-94"/>
              </a:rPr>
              <a:t>’le </a:t>
            </a:r>
            <a:r>
              <a:rPr lang="fi-FI" sz="8800" smtClean="0">
                <a:solidFill>
                  <a:srgbClr val="00B0F0"/>
                </a:solidFill>
                <a:latin typeface="TTKB Dik Temel Abece" pitchFamily="2" charset="-94"/>
              </a:rPr>
              <a:t>an</a:t>
            </a:r>
            <a:r>
              <a:rPr lang="fi-FI" sz="8800" smtClean="0">
                <a:solidFill>
                  <a:srgbClr val="FFC000"/>
                </a:solidFill>
                <a:latin typeface="TTKB Dik Temel Abece" pitchFamily="2" charset="-94"/>
              </a:rPr>
              <a:t>ne</a:t>
            </a:r>
            <a:r>
              <a:rPr lang="fi-FI" sz="8800" smtClean="0">
                <a:solidFill>
                  <a:srgbClr val="00B0F0"/>
                </a:solidFill>
                <a:latin typeface="TTKB Dik Temel Abece" pitchFamily="2" charset="-94"/>
              </a:rPr>
              <a:t>ni</a:t>
            </a:r>
            <a:r>
              <a:rPr lang="fi-FI" sz="8800" smtClean="0">
                <a:solidFill>
                  <a:srgbClr val="FFC000"/>
                </a:solidFill>
                <a:latin typeface="TTKB Dik Temel Abece" pitchFamily="2" charset="-94"/>
              </a:rPr>
              <a:t> anla. </a:t>
            </a:r>
            <a:br>
              <a:rPr lang="fi-FI" sz="8800" smtClean="0">
                <a:solidFill>
                  <a:srgbClr val="FFC000"/>
                </a:solidFill>
                <a:latin typeface="TTKB Dik Temel Abece" pitchFamily="2" charset="-94"/>
              </a:rPr>
            </a:br>
            <a:r>
              <a:rPr lang="fi-FI" sz="8800" smtClean="0">
                <a:solidFill>
                  <a:srgbClr val="00B0F0"/>
                </a:solidFill>
                <a:latin typeface="TTKB Dik Temel Abece" pitchFamily="2" charset="-94"/>
              </a:rPr>
              <a:t>An</a:t>
            </a:r>
            <a:r>
              <a:rPr lang="fi-FI" sz="8800" smtClean="0">
                <a:solidFill>
                  <a:srgbClr val="FFC000"/>
                </a:solidFill>
                <a:latin typeface="TTKB Dik Temel Abece" pitchFamily="2" charset="-94"/>
              </a:rPr>
              <a:t>nen</a:t>
            </a:r>
            <a:r>
              <a:rPr lang="fi-FI" sz="8800" smtClean="0">
                <a:solidFill>
                  <a:srgbClr val="00B0F0"/>
                </a:solidFill>
                <a:latin typeface="TTKB Dik Temel Abece" pitchFamily="2" charset="-94"/>
              </a:rPr>
              <a:t>le</a:t>
            </a:r>
            <a:r>
              <a:rPr lang="fi-FI" sz="8800" smtClean="0">
                <a:solidFill>
                  <a:srgbClr val="FFC000"/>
                </a:solidFill>
                <a:latin typeface="TTKB Dik Temel Abece" pitchFamily="2" charset="-94"/>
              </a:rPr>
              <a:t> ko</a:t>
            </a:r>
            <a:r>
              <a:rPr lang="fi-FI" sz="8800" smtClean="0">
                <a:solidFill>
                  <a:srgbClr val="00B0F0"/>
                </a:solidFill>
                <a:latin typeface="TTKB Dik Temel Abece" pitchFamily="2" charset="-94"/>
              </a:rPr>
              <a:t>nak</a:t>
            </a:r>
            <a:r>
              <a:rPr lang="fi-FI" sz="8800" smtClean="0">
                <a:solidFill>
                  <a:srgbClr val="FFC000"/>
                </a:solidFill>
                <a:latin typeface="TTKB Dik Temel Abece" pitchFamily="2" charset="-94"/>
              </a:rPr>
              <a:t>la</a:t>
            </a:r>
            <a:endParaRPr lang="tr-TR" sz="8800" smtClean="0">
              <a:solidFill>
                <a:srgbClr val="FFC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765175"/>
            <a:ext cx="9144000" cy="5616575"/>
          </a:xfrm>
        </p:spPr>
        <p:txBody>
          <a:bodyPr/>
          <a:lstStyle/>
          <a:p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O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kan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 ko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lin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 i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ki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 ki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lo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/>
            </a:r>
            <a:b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</a:b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O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kan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 ko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li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ne 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ek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le</a:t>
            </a:r>
            <a:b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</a:b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Ko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li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ne 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on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 ki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lo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 ek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le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/>
            </a:r>
            <a:b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</a:b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O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kan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 ko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lin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 on i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ki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 ki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lo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476250"/>
            <a:ext cx="9144000" cy="4897438"/>
          </a:xfrm>
        </p:spPr>
        <p:txBody>
          <a:bodyPr/>
          <a:lstStyle/>
          <a:p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Ke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nan 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o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 ko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nak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 </a:t>
            </a:r>
            <a:b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</a:b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O 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ko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nak 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ni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ne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nin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/>
            </a:r>
            <a:b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</a:b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Ke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nan 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ni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ne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ni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 kol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549275"/>
            <a:ext cx="9144000" cy="5616575"/>
          </a:xfrm>
        </p:spPr>
        <p:txBody>
          <a:bodyPr/>
          <a:lstStyle/>
          <a:p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O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kan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 na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ne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 al 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kok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la</a:t>
            </a:r>
            <a:b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</a:b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An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ne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 on 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ko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li 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al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.</a:t>
            </a:r>
            <a:b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</a:b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An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ne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 ki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lo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 i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le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 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549275"/>
            <a:ext cx="9144000" cy="5616575"/>
          </a:xfrm>
        </p:spPr>
        <p:txBody>
          <a:bodyPr/>
          <a:lstStyle/>
          <a:p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A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na 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i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ki 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ko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ni 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kok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la.</a:t>
            </a:r>
            <a:b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</a:b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O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kan 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on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 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ok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ka al.</a:t>
            </a:r>
            <a:b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</a:b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İl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ke 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ko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nak al.</a:t>
            </a:r>
            <a:b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</a:b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Ke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nan 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ke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ke 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ka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ka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o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 al</a:t>
            </a:r>
            <a:endParaRPr lang="fi-FI" sz="8500" smtClean="0">
              <a:solidFill>
                <a:srgbClr val="FFC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549275"/>
            <a:ext cx="9144000" cy="5616575"/>
          </a:xfrm>
        </p:spPr>
        <p:txBody>
          <a:bodyPr/>
          <a:lstStyle/>
          <a:p>
            <a:r>
              <a:rPr lang="fi-FI" sz="8100" smtClean="0">
                <a:solidFill>
                  <a:srgbClr val="00B0F0"/>
                </a:solidFill>
                <a:latin typeface="TTKB Dik Temel Abece" pitchFamily="2" charset="-94"/>
              </a:rPr>
              <a:t>Ke</a:t>
            </a:r>
            <a:r>
              <a:rPr lang="fi-FI" sz="8100" smtClean="0">
                <a:solidFill>
                  <a:srgbClr val="FFC000"/>
                </a:solidFill>
                <a:latin typeface="TTKB Dik Temel Abece" pitchFamily="2" charset="-94"/>
              </a:rPr>
              <a:t>nan </a:t>
            </a:r>
            <a:r>
              <a:rPr lang="fi-FI" sz="8100" smtClean="0">
                <a:solidFill>
                  <a:srgbClr val="00B0F0"/>
                </a:solidFill>
                <a:latin typeface="TTKB Dik Temel Abece" pitchFamily="2" charset="-94"/>
              </a:rPr>
              <a:t>i</a:t>
            </a:r>
            <a:r>
              <a:rPr lang="fi-FI" sz="8100" smtClean="0">
                <a:solidFill>
                  <a:srgbClr val="FFC000"/>
                </a:solidFill>
                <a:latin typeface="TTKB Dik Temel Abece" pitchFamily="2" charset="-94"/>
              </a:rPr>
              <a:t>le </a:t>
            </a:r>
            <a:r>
              <a:rPr lang="fi-FI" sz="8100" smtClean="0">
                <a:solidFill>
                  <a:srgbClr val="00B0F0"/>
                </a:solidFill>
                <a:latin typeface="TTKB Dik Temel Abece" pitchFamily="2" charset="-94"/>
              </a:rPr>
              <a:t>İl</a:t>
            </a:r>
            <a:r>
              <a:rPr lang="fi-FI" sz="8100" smtClean="0">
                <a:solidFill>
                  <a:srgbClr val="FFC000"/>
                </a:solidFill>
                <a:latin typeface="TTKB Dik Temel Abece" pitchFamily="2" charset="-94"/>
              </a:rPr>
              <a:t>kin</a:t>
            </a:r>
            <a: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  <a:t> </a:t>
            </a:r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ka</a:t>
            </a:r>
            <a: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  <a:t>no </a:t>
            </a:r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al</a:t>
            </a:r>
            <a: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  <a:t/>
            </a:r>
            <a:b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</a:br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Na</a:t>
            </a:r>
            <a: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  <a:t>lan </a:t>
            </a:r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ok</a:t>
            </a:r>
            <a: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  <a:t> i</a:t>
            </a:r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le</a:t>
            </a:r>
            <a: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  <a:t> kek </a:t>
            </a:r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al</a:t>
            </a:r>
            <a: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  <a:t>.</a:t>
            </a:r>
            <a:b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</a:br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O</a:t>
            </a:r>
            <a: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  <a:t>kan </a:t>
            </a:r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o</a:t>
            </a:r>
            <a: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  <a:t>na </a:t>
            </a:r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ka</a:t>
            </a:r>
            <a: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  <a:t>no </a:t>
            </a:r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al</a:t>
            </a:r>
            <a: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  <a:t>.</a:t>
            </a:r>
            <a:endParaRPr lang="fi-FI" sz="8100" smtClean="0">
              <a:solidFill>
                <a:srgbClr val="FFC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63938" y="1844675"/>
            <a:ext cx="2447925" cy="259238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latin typeface="TTKB Dik Temel Abece" pitchFamily="2" charset="-94"/>
              </a:rPr>
              <a:t>o</a:t>
            </a:r>
            <a:endParaRPr lang="tr-TR" sz="17500" smtClean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 bwMode="auto">
          <a:xfrm>
            <a:off x="4643438" y="1844675"/>
            <a:ext cx="2449512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tr-TR" sz="17500">
                <a:solidFill>
                  <a:srgbClr val="FF0000"/>
                </a:solidFill>
                <a:latin typeface="TTKB Dik Temel Abece" pitchFamily="2" charset="-94"/>
              </a:rPr>
              <a:t>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549275"/>
            <a:ext cx="9144000" cy="5616575"/>
          </a:xfrm>
        </p:spPr>
        <p:txBody>
          <a:bodyPr/>
          <a:lstStyle/>
          <a:p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Kol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la 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O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kan 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kol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la.</a:t>
            </a:r>
            <a:b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</a:b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Na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il 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i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le 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a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i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le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ni 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kol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la.</a:t>
            </a:r>
            <a:b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</a:b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Kol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 ko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la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 ke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kik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 kok</a:t>
            </a:r>
            <a:r>
              <a:rPr lang="tr-TR" sz="8500" smtClean="0">
                <a:solidFill>
                  <a:srgbClr val="00B0F0"/>
                </a:solidFill>
                <a:latin typeface="TTKB Dik Temel Abece" pitchFamily="2" charset="-94"/>
              </a:rPr>
              <a:t>la</a:t>
            </a:r>
            <a:r>
              <a:rPr lang="tr-TR" sz="8500" smtClean="0">
                <a:solidFill>
                  <a:srgbClr val="FFC000"/>
                </a:solidFill>
                <a:latin typeface="TTKB Dik Temel Abece" pitchFamily="2" charset="-94"/>
              </a:rPr>
              <a:t>.</a:t>
            </a:r>
            <a:endParaRPr lang="fi-FI" sz="8500" smtClean="0">
              <a:solidFill>
                <a:srgbClr val="00B0F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549275"/>
            <a:ext cx="9144000" cy="5616575"/>
          </a:xfrm>
        </p:spPr>
        <p:txBody>
          <a:bodyPr/>
          <a:lstStyle/>
          <a:p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O </a:t>
            </a:r>
            <a: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  <a:t>e</a:t>
            </a:r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kin </a:t>
            </a:r>
            <a: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  <a:t>ke</a:t>
            </a:r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kik </a:t>
            </a:r>
            <a: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  <a:t>ko</a:t>
            </a:r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kan </a:t>
            </a:r>
            <a: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  <a:t>e</a:t>
            </a:r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kin.</a:t>
            </a:r>
            <a:b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</a:br>
            <a: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  <a:t>Ke</a:t>
            </a:r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kik </a:t>
            </a:r>
            <a: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  <a:t>ko</a:t>
            </a:r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kan </a:t>
            </a:r>
            <a: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  <a:t>e</a:t>
            </a:r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ki</a:t>
            </a:r>
            <a: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  <a:t>ni</a:t>
            </a:r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 kol </a:t>
            </a:r>
            <a: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  <a:t>ko</a:t>
            </a:r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la </a:t>
            </a:r>
            <a: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  <a:t>kok</a:t>
            </a:r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la.</a:t>
            </a:r>
            <a:endParaRPr lang="fi-FI" sz="8500" smtClean="0">
              <a:solidFill>
                <a:srgbClr val="FFC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549275"/>
            <a:ext cx="9144000" cy="5616575"/>
          </a:xfrm>
        </p:spPr>
        <p:txBody>
          <a:bodyPr/>
          <a:lstStyle/>
          <a:p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O</a:t>
            </a:r>
            <a: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  <a:t>kan </a:t>
            </a:r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o</a:t>
            </a:r>
            <a: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  <a:t> ko</a:t>
            </a:r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nak</a:t>
            </a:r>
            <a: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  <a:t>.</a:t>
            </a:r>
            <a:b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</a:br>
            <a: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  <a:t>O </a:t>
            </a:r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ko</a:t>
            </a:r>
            <a: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  <a:t>nak </a:t>
            </a:r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la</a:t>
            </a:r>
            <a: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  <a:t>le </a:t>
            </a:r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ko</a:t>
            </a:r>
            <a: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  <a:t>kan </a:t>
            </a:r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ko</a:t>
            </a:r>
            <a: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  <a:t>nak.</a:t>
            </a:r>
            <a:b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</a:br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Kok</a:t>
            </a:r>
            <a: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  <a:t>la </a:t>
            </a:r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O</a:t>
            </a:r>
            <a: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  <a:t>kan </a:t>
            </a:r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kok</a:t>
            </a:r>
            <a:r>
              <a:rPr lang="tr-TR" sz="8100" smtClean="0">
                <a:solidFill>
                  <a:srgbClr val="FFC000"/>
                </a:solidFill>
                <a:latin typeface="TTKB Dik Temel Abece" pitchFamily="2" charset="-94"/>
              </a:rPr>
              <a:t>la.</a:t>
            </a:r>
            <a:endParaRPr lang="fi-FI" sz="8100" smtClean="0">
              <a:solidFill>
                <a:srgbClr val="00B0F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549275"/>
            <a:ext cx="9144000" cy="5616575"/>
          </a:xfrm>
        </p:spPr>
        <p:txBody>
          <a:bodyPr/>
          <a:lstStyle/>
          <a:p>
            <a:r>
              <a:rPr lang="tr-TR" sz="8800" smtClean="0">
                <a:solidFill>
                  <a:srgbClr val="00B0F0"/>
                </a:solidFill>
                <a:latin typeface="TTKB Dik Temel Abece" pitchFamily="2" charset="-94"/>
              </a:rPr>
              <a:t>O</a:t>
            </a:r>
            <a:r>
              <a:rPr lang="tr-TR" sz="8800" smtClean="0">
                <a:solidFill>
                  <a:srgbClr val="FFC000"/>
                </a:solidFill>
                <a:latin typeface="TTKB Dik Temel Abece" pitchFamily="2" charset="-94"/>
              </a:rPr>
              <a:t>kan </a:t>
            </a:r>
            <a:r>
              <a:rPr lang="tr-TR" sz="8800" smtClean="0">
                <a:solidFill>
                  <a:srgbClr val="00B0F0"/>
                </a:solidFill>
                <a:latin typeface="TTKB Dik Temel Abece" pitchFamily="2" charset="-94"/>
              </a:rPr>
              <a:t>la</a:t>
            </a:r>
            <a:r>
              <a:rPr lang="tr-TR" sz="8800" smtClean="0">
                <a:solidFill>
                  <a:srgbClr val="FFC000"/>
                </a:solidFill>
                <a:latin typeface="TTKB Dik Temel Abece" pitchFamily="2" charset="-94"/>
              </a:rPr>
              <a:t>le </a:t>
            </a:r>
            <a:r>
              <a:rPr lang="tr-TR" sz="8800" smtClean="0">
                <a:solidFill>
                  <a:srgbClr val="00B0F0"/>
                </a:solidFill>
                <a:latin typeface="TTKB Dik Temel Abece" pitchFamily="2" charset="-94"/>
              </a:rPr>
              <a:t>ko</a:t>
            </a:r>
            <a:r>
              <a:rPr lang="tr-TR" sz="8800" smtClean="0">
                <a:solidFill>
                  <a:srgbClr val="FFC000"/>
                </a:solidFill>
                <a:latin typeface="TTKB Dik Temel Abece" pitchFamily="2" charset="-94"/>
              </a:rPr>
              <a:t>kan </a:t>
            </a:r>
            <a:r>
              <a:rPr lang="tr-TR" sz="8800" smtClean="0">
                <a:solidFill>
                  <a:srgbClr val="00B0F0"/>
                </a:solidFill>
                <a:latin typeface="TTKB Dik Temel Abece" pitchFamily="2" charset="-94"/>
              </a:rPr>
              <a:t>ko</a:t>
            </a:r>
            <a:r>
              <a:rPr lang="tr-TR" sz="8800" smtClean="0">
                <a:solidFill>
                  <a:srgbClr val="FFC000"/>
                </a:solidFill>
                <a:latin typeface="TTKB Dik Temel Abece" pitchFamily="2" charset="-94"/>
              </a:rPr>
              <a:t>nak </a:t>
            </a:r>
            <a:r>
              <a:rPr lang="tr-TR" sz="8800" smtClean="0">
                <a:solidFill>
                  <a:srgbClr val="00B0F0"/>
                </a:solidFill>
                <a:latin typeface="TTKB Dik Temel Abece" pitchFamily="2" charset="-94"/>
              </a:rPr>
              <a:t>kok</a:t>
            </a:r>
            <a:r>
              <a:rPr lang="tr-TR" sz="8800" smtClean="0">
                <a:solidFill>
                  <a:srgbClr val="FFC000"/>
                </a:solidFill>
                <a:latin typeface="TTKB Dik Temel Abece" pitchFamily="2" charset="-94"/>
              </a:rPr>
              <a:t>la.</a:t>
            </a:r>
            <a:br>
              <a:rPr lang="tr-TR" sz="8800" smtClean="0">
                <a:solidFill>
                  <a:srgbClr val="FFC000"/>
                </a:solidFill>
                <a:latin typeface="TTKB Dik Temel Abece" pitchFamily="2" charset="-94"/>
              </a:rPr>
            </a:br>
            <a:r>
              <a:rPr lang="tr-TR" sz="8800" smtClean="0">
                <a:solidFill>
                  <a:srgbClr val="00B0F0"/>
                </a:solidFill>
                <a:latin typeface="TTKB Dik Temel Abece" pitchFamily="2" charset="-94"/>
              </a:rPr>
              <a:t>O</a:t>
            </a:r>
            <a:r>
              <a:rPr lang="tr-TR" sz="8800" smtClean="0">
                <a:solidFill>
                  <a:srgbClr val="FFC000"/>
                </a:solidFill>
                <a:latin typeface="TTKB Dik Temel Abece" pitchFamily="2" charset="-94"/>
              </a:rPr>
              <a:t>kan ka</a:t>
            </a:r>
            <a:r>
              <a:rPr lang="tr-TR" sz="8800" smtClean="0">
                <a:solidFill>
                  <a:srgbClr val="00B0F0"/>
                </a:solidFill>
                <a:latin typeface="TTKB Dik Temel Abece" pitchFamily="2" charset="-94"/>
              </a:rPr>
              <a:t>ka</a:t>
            </a:r>
            <a:r>
              <a:rPr lang="tr-TR" sz="8800" smtClean="0">
                <a:solidFill>
                  <a:srgbClr val="FFC000"/>
                </a:solidFill>
                <a:latin typeface="TTKB Dik Temel Abece" pitchFamily="2" charset="-94"/>
              </a:rPr>
              <a:t>o</a:t>
            </a:r>
            <a:r>
              <a:rPr lang="tr-TR" sz="8800" smtClean="0">
                <a:solidFill>
                  <a:srgbClr val="00B0F0"/>
                </a:solidFill>
                <a:latin typeface="TTKB Dik Temel Abece" pitchFamily="2" charset="-94"/>
              </a:rPr>
              <a:t>lu</a:t>
            </a:r>
            <a:r>
              <a:rPr lang="tr-TR" sz="8800" smtClean="0">
                <a:solidFill>
                  <a:srgbClr val="FFC000"/>
                </a:solidFill>
                <a:latin typeface="TTKB Dik Temel Abece" pitchFamily="2" charset="-94"/>
              </a:rPr>
              <a:t> kek al.</a:t>
            </a:r>
            <a:endParaRPr lang="fi-FI" sz="8800" smtClean="0">
              <a:solidFill>
                <a:srgbClr val="FFC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549275"/>
            <a:ext cx="9144000" cy="5616575"/>
          </a:xfrm>
        </p:spPr>
        <p:txBody>
          <a:bodyPr/>
          <a:lstStyle/>
          <a:p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Okan ile Ali kanka.</a:t>
            </a:r>
            <a:b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</a:br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İnal o konak annenin.</a:t>
            </a:r>
            <a:b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</a:br>
            <a:r>
              <a:rPr lang="tr-TR" sz="8100" smtClean="0">
                <a:solidFill>
                  <a:srgbClr val="00B0F0"/>
                </a:solidFill>
                <a:latin typeface="TTKB Dik Temel Abece" pitchFamily="2" charset="-94"/>
              </a:rPr>
              <a:t>Okan ona keklik al.</a:t>
            </a:r>
            <a:endParaRPr lang="nn-NO" sz="8100" smtClean="0">
              <a:solidFill>
                <a:srgbClr val="FFC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549275"/>
            <a:ext cx="9144000" cy="5616575"/>
          </a:xfrm>
        </p:spPr>
        <p:txBody>
          <a:bodyPr/>
          <a:lstStyle/>
          <a:p>
            <a:r>
              <a:rPr lang="tr-TR" sz="8000" smtClean="0">
                <a:solidFill>
                  <a:srgbClr val="FFC000"/>
                </a:solidFill>
                <a:latin typeface="TTKB Dik Temel Abece" pitchFamily="2" charset="-94"/>
              </a:rPr>
              <a:t>Okan ona on iki kokan ala keklik al.</a:t>
            </a:r>
            <a:endParaRPr lang="nn-NO" sz="8000" smtClean="0">
              <a:solidFill>
                <a:srgbClr val="00B0F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63938" y="1844675"/>
            <a:ext cx="2447925" cy="259238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latin typeface="TTKB Dik Temel Abece" pitchFamily="2" charset="-94"/>
              </a:rPr>
              <a:t>o</a:t>
            </a:r>
            <a:endParaRPr lang="tr-TR" sz="17500" smtClean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 bwMode="auto">
          <a:xfrm>
            <a:off x="4643438" y="1844675"/>
            <a:ext cx="2449512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tr-TR" sz="17500">
                <a:solidFill>
                  <a:srgbClr val="FF0000"/>
                </a:solidFill>
                <a:latin typeface="TTKB Dik Temel Abece" pitchFamily="2" charset="-94"/>
              </a:rPr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03575" y="1844675"/>
            <a:ext cx="2447925" cy="259238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latin typeface="TTKB Dik Temel Abece" pitchFamily="2" charset="-94"/>
              </a:rPr>
              <a:t>ko</a:t>
            </a:r>
            <a:endParaRPr lang="tr-TR" sz="17500" smtClean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 bwMode="auto">
          <a:xfrm>
            <a:off x="5003800" y="1844675"/>
            <a:ext cx="2447925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tr-TR" sz="17500">
                <a:solidFill>
                  <a:srgbClr val="FF0000"/>
                </a:solidFill>
                <a:latin typeface="TTKB Dik Temel Abece" pitchFamily="2" charset="-94"/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03575" y="1844675"/>
            <a:ext cx="2447925" cy="259238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latin typeface="TTKB Dik Temel Abece" pitchFamily="2" charset="-94"/>
              </a:rPr>
              <a:t>ko</a:t>
            </a:r>
            <a:endParaRPr lang="tr-TR" sz="17500" smtClean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 bwMode="auto">
          <a:xfrm>
            <a:off x="5003800" y="1844675"/>
            <a:ext cx="2447925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tr-TR" sz="17500">
                <a:solidFill>
                  <a:srgbClr val="FF0000"/>
                </a:solidFill>
                <a:latin typeface="TTKB Dik Temel Abece" pitchFamily="2" charset="-94"/>
              </a:rPr>
              <a:t>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03575" y="1844675"/>
            <a:ext cx="2447925" cy="259238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tr-TR" sz="17500" smtClean="0">
                <a:latin typeface="TTKB Dik Temel Abece" pitchFamily="2" charset="-94"/>
              </a:rPr>
              <a:t>ko</a:t>
            </a:r>
            <a:endParaRPr lang="tr-TR" sz="17500" smtClean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 bwMode="auto">
          <a:xfrm>
            <a:off x="4932363" y="1844675"/>
            <a:ext cx="2592387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tr-TR" sz="17500">
                <a:solidFill>
                  <a:srgbClr val="FF0000"/>
                </a:solidFill>
                <a:latin typeface="TTKB Dik Temel Abece" pitchFamily="2" charset="-94"/>
              </a:rPr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TM03457515[[fn=Manzara]]</Template>
  <TotalTime>19</TotalTime>
  <Words>166</Words>
  <Application>Microsoft Office PowerPoint</Application>
  <PresentationFormat>Ekran Gösterisi (4:3)</PresentationFormat>
  <Paragraphs>96</Paragraphs>
  <Slides>55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55</vt:i4>
      </vt:variant>
    </vt:vector>
  </HeadingPairs>
  <TitlesOfParts>
    <vt:vector size="59" baseType="lpstr">
      <vt:lpstr>Calibri</vt:lpstr>
      <vt:lpstr>Arial</vt:lpstr>
      <vt:lpstr>TTKB Dik Temel Abece</vt:lpstr>
      <vt:lpstr>Ofis Teması</vt:lpstr>
      <vt:lpstr>l</vt:lpstr>
      <vt:lpstr>k</vt:lpstr>
      <vt:lpstr>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ko</vt:lpstr>
      <vt:lpstr>kol</vt:lpstr>
      <vt:lpstr>ok</vt:lpstr>
      <vt:lpstr>ok</vt:lpstr>
      <vt:lpstr>ka</vt:lpstr>
      <vt:lpstr>PowerPoint Sunusu</vt:lpstr>
      <vt:lpstr>PowerPoint Sunusu</vt:lpstr>
      <vt:lpstr>PowerPoint Sunusu</vt:lpstr>
      <vt:lpstr>PowerPoint Sunusu</vt:lpstr>
      <vt:lpstr>PowerPoint Sunusu</vt:lpstr>
      <vt:lpstr>na</vt:lpstr>
      <vt:lpstr>İlke on ala kelek al Nine eline on nane al Anne, on kilo nane al</vt:lpstr>
      <vt:lpstr>Anne on iki lale al. Anne ona lale al. Nine lale kokla. Kokla nine kokla.</vt:lpstr>
      <vt:lpstr>Ali ile Kaan kol kola Kol kola Kaan kol kola Kaan ile Kenan kol kola</vt:lpstr>
      <vt:lpstr>Okan ile Nil el ele. Okan Nil’i anla. Okan Nil’e on lale al</vt:lpstr>
      <vt:lpstr>Alo, alo Nail. Alo, alo anne. Nail on kek al. Nail iki kilo nane al.</vt:lpstr>
      <vt:lpstr>Kakao kokan kek al.  Ekin’le anneni anla.  Annenle konakla</vt:lpstr>
      <vt:lpstr>Okan kolin iki kilo Okan koline ekle Koline on kilo ekle Okan kolin on iki kilo</vt:lpstr>
      <vt:lpstr>Kenan o konak  O konak ninenin Kenan nineni kolla</vt:lpstr>
      <vt:lpstr>Okan nane al kokla Anne on koli al. Anne kilo ile al.</vt:lpstr>
      <vt:lpstr>Ana iki koni kokla. Okan on okka al. İlke konak al. Kenan keke kakao al</vt:lpstr>
      <vt:lpstr>Kenan ile İlkin kano al Nalan ok ile kek al. Okan ona kano al.</vt:lpstr>
      <vt:lpstr>Kolla Okan kolla. Nail ile aileni kolla. Kol kola kekik kokla.</vt:lpstr>
      <vt:lpstr>O ekin kekik kokan ekin. Kekik kokan ekini kol kola kokla.</vt:lpstr>
      <vt:lpstr>Okan o konak. O konak lale kokan konak. Kokla Okan kokla.</vt:lpstr>
      <vt:lpstr>Okan lale kokan konak kokla. Okan kakaolu kek al.</vt:lpstr>
      <vt:lpstr>Okan ile Ali kanka. İnal o konak annenin. Okan ona keklik al.</vt:lpstr>
      <vt:lpstr>Okan ona on iki kokan ala keklik al.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</dc:title>
  <dc:creator>Engin ASAN</dc:creator>
  <cp:lastModifiedBy>Engin ASAN</cp:lastModifiedBy>
  <cp:revision>3</cp:revision>
  <dcterms:created xsi:type="dcterms:W3CDTF">2020-11-07T09:17:58Z</dcterms:created>
  <dcterms:modified xsi:type="dcterms:W3CDTF">2020-11-07T09:37:21Z</dcterms:modified>
</cp:coreProperties>
</file>