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49" d="100"/>
          <a:sy n="49" d="100"/>
        </p:scale>
        <p:origin x="1214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5E278-43B0-49F8-9C53-D52967EA0762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2512-B4D0-4199-9C80-C07A257265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76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2512-B4D0-4199-9C80-C07A25726539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29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22512-B4D0-4199-9C80-C07A25726539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78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wedg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EB0E4E-8A9B-496E-BCC1-E90799D1358A}" type="datetimeFigureOut">
              <a:rPr lang="tr-TR" smtClean="0"/>
              <a:pPr/>
              <a:t>29.11.2020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567BCF-093C-4157-893D-1399D8AE36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3342233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“T” SESİ            HECE-KELİME VE CÜMLE</a:t>
            </a:r>
            <a:endParaRPr lang="tr-T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844824"/>
            <a:ext cx="3528392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ti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060848"/>
            <a:ext cx="4104456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to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72816"/>
            <a:ext cx="4176464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3059832" y="3068960"/>
            <a:ext cx="3523928" cy="936104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KELİMELER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636912"/>
            <a:ext cx="2448272" cy="127444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ALFABET98" pitchFamily="2" charset="0"/>
              </a:rPr>
              <a:t>A</a:t>
            </a:r>
            <a:r>
              <a:rPr lang="tr-TR" sz="9600" dirty="0" smtClean="0">
                <a:solidFill>
                  <a:srgbClr val="FF0000"/>
                </a:solidFill>
                <a:latin typeface="ALFABET98" pitchFamily="2" charset="0"/>
              </a:rPr>
              <a:t>ta</a:t>
            </a:r>
            <a:endParaRPr lang="tr-TR" sz="9600" dirty="0">
              <a:solidFill>
                <a:srgbClr val="FF0000"/>
              </a:solidFill>
              <a:latin typeface="ALFABET98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2276872"/>
            <a:ext cx="4896544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800" dirty="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tr-TR" sz="13800" dirty="0" smtClean="0">
                <a:solidFill>
                  <a:srgbClr val="FF0000"/>
                </a:solidFill>
                <a:latin typeface="TTKB Dik Temel Abece" pitchFamily="2" charset="-94"/>
              </a:rPr>
              <a:t>tak</a:t>
            </a:r>
            <a:endParaRPr lang="tr-TR" sz="13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844824"/>
            <a:ext cx="4248472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988840"/>
            <a:ext cx="3888432" cy="192251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tek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00808"/>
            <a:ext cx="4392488" cy="221054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tel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484784"/>
            <a:ext cx="4176464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tel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691680" y="2204864"/>
            <a:ext cx="6044208" cy="2016224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HECEleR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72816"/>
            <a:ext cx="4176464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ten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771800" y="1916832"/>
            <a:ext cx="5400600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556792"/>
            <a:ext cx="4176464" cy="235456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tek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628800"/>
            <a:ext cx="4824536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95736" y="1556792"/>
            <a:ext cx="5472608" cy="235456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kin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72816"/>
            <a:ext cx="3672408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kot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15816" y="2060848"/>
            <a:ext cx="3960440" cy="237626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Tan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72816"/>
            <a:ext cx="4248472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nı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627784" y="1844824"/>
            <a:ext cx="5112568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nık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844824"/>
            <a:ext cx="5184576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tank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3203848" y="1916832"/>
            <a:ext cx="3168352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chemeClr val="tx1"/>
                </a:solidFill>
                <a:latin typeface="TTKB Dik Temel Abece" pitchFamily="2" charset="-94"/>
              </a:rPr>
              <a:t>et</a:t>
            </a:r>
            <a:endParaRPr lang="tr-TR" sz="166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00808"/>
            <a:ext cx="4536504" cy="221054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tim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979712" y="1340768"/>
            <a:ext cx="5400600" cy="257058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979712" y="1484784"/>
            <a:ext cx="5616624" cy="288032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tin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23728" y="1844824"/>
            <a:ext cx="5328592" cy="257058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772816"/>
            <a:ext cx="4176464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tut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475656" y="1988840"/>
            <a:ext cx="7200800" cy="252028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tum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lu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979712" y="2204864"/>
            <a:ext cx="5328592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at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ma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403648" y="2132856"/>
            <a:ext cx="7488832" cy="216024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800" dirty="0" smtClean="0">
                <a:solidFill>
                  <a:srgbClr val="00B0F0"/>
                </a:solidFill>
                <a:latin typeface="TTKB Dik Temel Abece" pitchFamily="2" charset="-94"/>
              </a:rPr>
              <a:t>ma</a:t>
            </a:r>
            <a:r>
              <a:rPr lang="tr-TR" sz="138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13800" dirty="0" smtClean="0">
                <a:solidFill>
                  <a:srgbClr val="00B0F0"/>
                </a:solidFill>
                <a:latin typeface="TTKB Dik Temel Abece" pitchFamily="2" charset="-94"/>
              </a:rPr>
              <a:t>ma</a:t>
            </a:r>
            <a:r>
              <a:rPr lang="tr-TR" sz="13800" dirty="0" smtClean="0">
                <a:solidFill>
                  <a:srgbClr val="FF0000"/>
                </a:solidFill>
                <a:latin typeface="TTKB Dik Temel Abece" pitchFamily="2" charset="-94"/>
              </a:rPr>
              <a:t>tik</a:t>
            </a:r>
            <a:endParaRPr lang="tr-TR" sz="13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556792"/>
            <a:ext cx="4680520" cy="249857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772816"/>
            <a:ext cx="4608512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let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204864"/>
            <a:ext cx="3384376" cy="170648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chemeClr val="tx1"/>
                </a:solidFill>
                <a:latin typeface="TTKB Dik Temel Abece" pitchFamily="2" charset="-94"/>
              </a:rPr>
              <a:t>at</a:t>
            </a:r>
            <a:endParaRPr lang="tr-TR" sz="166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772816"/>
            <a:ext cx="4536504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16600" dirty="0">
                <a:solidFill>
                  <a:srgbClr val="00B0F0"/>
                </a:solidFill>
                <a:latin typeface="TTKB Dik Temel Abece" pitchFamily="2" charset="-94"/>
              </a:rPr>
              <a:t>t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771800" y="1700808"/>
            <a:ext cx="4680520" cy="266429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at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let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95736" y="1700808"/>
            <a:ext cx="5976664" cy="259228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ten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700808"/>
            <a:ext cx="4248472" cy="235456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kat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051720" y="1556792"/>
            <a:ext cx="5760640" cy="273630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U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mut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691680" y="1628800"/>
            <a:ext cx="6912768" cy="285861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ton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ton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700808"/>
            <a:ext cx="4392488" cy="235456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tak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916832"/>
            <a:ext cx="4104456" cy="21385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763688" y="1844824"/>
            <a:ext cx="6408712" cy="24482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800" dirty="0" smtClean="0">
                <a:solidFill>
                  <a:srgbClr val="FF0000"/>
                </a:solidFill>
                <a:latin typeface="TTKB Dik Temel Abece" pitchFamily="2" charset="-94"/>
              </a:rPr>
              <a:t>u</a:t>
            </a:r>
            <a:r>
              <a:rPr lang="tr-TR" sz="13800" dirty="0" smtClean="0">
                <a:solidFill>
                  <a:srgbClr val="00B0F0"/>
                </a:solidFill>
                <a:latin typeface="TTKB Dik Temel Abece" pitchFamily="2" charset="-94"/>
              </a:rPr>
              <a:t>nut</a:t>
            </a:r>
            <a:r>
              <a:rPr lang="tr-TR" sz="13800" dirty="0" smtClean="0">
                <a:solidFill>
                  <a:srgbClr val="FF0000"/>
                </a:solidFill>
                <a:latin typeface="TTKB Dik Temel Abece" pitchFamily="2" charset="-94"/>
              </a:rPr>
              <a:t>ma</a:t>
            </a:r>
            <a:endParaRPr lang="tr-TR" sz="13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772816"/>
            <a:ext cx="4464496" cy="228255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kut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la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419872" y="1916832"/>
            <a:ext cx="3384376" cy="19945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>
                <a:solidFill>
                  <a:schemeClr val="tx1"/>
                </a:solidFill>
                <a:latin typeface="TTKB Dik Temel Abece" pitchFamily="2" charset="-94"/>
              </a:rPr>
              <a:t>i</a:t>
            </a:r>
            <a:r>
              <a:rPr lang="tr-TR" sz="16600" dirty="0" smtClean="0">
                <a:solidFill>
                  <a:schemeClr val="tx1"/>
                </a:solidFill>
                <a:latin typeface="TTKB Dik Temel Abece" pitchFamily="2" charset="-94"/>
              </a:rPr>
              <a:t>t</a:t>
            </a:r>
            <a:endParaRPr lang="tr-TR" sz="166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55776" y="1484784"/>
            <a:ext cx="4752528" cy="285861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kut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844824"/>
            <a:ext cx="5184576" cy="223224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339752" y="2492896"/>
            <a:ext cx="5472608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ot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59832" y="1844824"/>
            <a:ext cx="4392488" cy="221054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to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267744" y="1700808"/>
            <a:ext cx="5472608" cy="2714600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916832"/>
            <a:ext cx="5184576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om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let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915816" y="1988840"/>
            <a:ext cx="4104456" cy="257058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tel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331640" y="2132856"/>
            <a:ext cx="7416824" cy="20665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mo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339752" y="1988840"/>
            <a:ext cx="5112568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ti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051720" y="1772816"/>
            <a:ext cx="5832648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e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ti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ket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060848"/>
            <a:ext cx="3456384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>
                <a:solidFill>
                  <a:schemeClr val="tx1"/>
                </a:solidFill>
                <a:latin typeface="TTKB Dik Temel Abece" pitchFamily="2" charset="-94"/>
              </a:rPr>
              <a:t>o</a:t>
            </a:r>
            <a:r>
              <a:rPr lang="tr-TR" sz="16600" dirty="0" smtClean="0">
                <a:solidFill>
                  <a:schemeClr val="tx1"/>
                </a:solidFill>
                <a:latin typeface="TTKB Dik Temel Abece" pitchFamily="2" charset="-94"/>
              </a:rPr>
              <a:t>t</a:t>
            </a:r>
            <a:endParaRPr lang="tr-TR" sz="166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843808" y="1484784"/>
            <a:ext cx="4608512" cy="280831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til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267744" y="1772816"/>
            <a:ext cx="5832648" cy="249857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tut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kal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1475656" y="1628800"/>
            <a:ext cx="7128792" cy="264259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Mel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tem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11760" y="1628800"/>
            <a:ext cx="4968552" cy="264259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i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tek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le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123728" y="1844824"/>
            <a:ext cx="5976664" cy="242656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te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ke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699792" y="1844824"/>
            <a:ext cx="5184576" cy="2952328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nok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83768" y="1556792"/>
            <a:ext cx="5040560" cy="285861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ka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te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498806" y="2061275"/>
            <a:ext cx="4506428" cy="2425714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ki</a:t>
            </a:r>
            <a:r>
              <a:rPr lang="tr-TR" sz="16600" dirty="0" smtClean="0">
                <a:solidFill>
                  <a:srgbClr val="FF0000"/>
                </a:solidFill>
                <a:latin typeface="TTKB Dik Temel Abece" pitchFamily="2" charset="-94"/>
              </a:rPr>
              <a:t>lit</a:t>
            </a:r>
            <a:endParaRPr lang="tr-TR" sz="16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475656" y="2420888"/>
            <a:ext cx="7200800" cy="1584176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CÜMLE</a:t>
            </a:r>
            <a:r>
              <a:rPr kumimoji="0" lang="tr-TR" sz="8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ea typeface="+mj-ea"/>
                <a:cs typeface="+mj-cs"/>
              </a:rPr>
              <a:t>LER</a:t>
            </a: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899592" y="2276872"/>
            <a:ext cx="7884368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,a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 ot 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at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9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131840" y="2060848"/>
            <a:ext cx="3672408" cy="17784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>
                <a:solidFill>
                  <a:schemeClr val="tx1"/>
                </a:solidFill>
                <a:latin typeface="TTKB Dik Temel Abece" pitchFamily="2" charset="-94"/>
              </a:rPr>
              <a:t>u</a:t>
            </a:r>
            <a:r>
              <a:rPr lang="tr-TR" sz="16600" dirty="0" smtClean="0">
                <a:solidFill>
                  <a:schemeClr val="tx1"/>
                </a:solidFill>
                <a:latin typeface="TTKB Dik Temel Abece" pitchFamily="2" charset="-94"/>
              </a:rPr>
              <a:t>t</a:t>
            </a:r>
            <a:endParaRPr lang="tr-TR" sz="16600" dirty="0">
              <a:solidFill>
                <a:schemeClr val="tx1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,el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tak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la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at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8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A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,met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ta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ta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 o</a:t>
            </a:r>
            <a:r>
              <a:rPr lang="tr-TR" sz="6600" dirty="0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r>
              <a:rPr lang="tr-TR" sz="66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err="1" smtClean="0">
                <a:solidFill>
                  <a:srgbClr val="00B0F0"/>
                </a:solidFill>
                <a:latin typeface="TTKB Dik Temel Abece" pitchFamily="2" charset="-94"/>
              </a:rPr>
              <a:t>Ni</a:t>
            </a:r>
            <a:r>
              <a:rPr lang="tr-TR" sz="7200" dirty="0" err="1" smtClean="0">
                <a:solidFill>
                  <a:srgbClr val="FF0000"/>
                </a:solidFill>
                <a:latin typeface="TTKB Dik Temel Abece" pitchFamily="2" charset="-94"/>
              </a:rPr>
              <a:t>met</a:t>
            </a:r>
            <a:r>
              <a:rPr lang="tr-TR" sz="7200" dirty="0" err="1" smtClean="0">
                <a:solidFill>
                  <a:srgbClr val="00B0F0"/>
                </a:solidFill>
                <a:latin typeface="TTKB Dik Temel Abece" pitchFamily="2" charset="-94"/>
              </a:rPr>
              <a:t>,i</a:t>
            </a:r>
            <a:r>
              <a:rPr lang="tr-TR" sz="7200" dirty="0" err="1" smtClean="0">
                <a:solidFill>
                  <a:srgbClr val="FF0000"/>
                </a:solidFill>
                <a:latin typeface="TTKB Dik Temel Abece" pitchFamily="2" charset="-94"/>
              </a:rPr>
              <a:t>ki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ku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tu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to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ka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al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Mel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tem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,ka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te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e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tek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al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,tel 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al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 at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la.</a:t>
            </a:r>
            <a:endParaRPr lang="tr-TR" sz="9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Ut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,lo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kum</a:t>
            </a:r>
            <a:r>
              <a:rPr lang="tr-TR" sz="9600" dirty="0" smtClean="0">
                <a:solidFill>
                  <a:srgbClr val="00B0F0"/>
                </a:solidFill>
                <a:latin typeface="TTKB Dik Temel Abece" pitchFamily="2" charset="-94"/>
              </a:rPr>
              <a:t> tat</a:t>
            </a:r>
            <a:r>
              <a:rPr lang="tr-TR" sz="96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96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Kek 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tat,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mo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na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 tat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,ol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ta 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al</a:t>
            </a:r>
            <a:r>
              <a:rPr lang="tr-TR" sz="7200" dirty="0" smtClean="0">
                <a:solidFill>
                  <a:srgbClr val="FF0000"/>
                </a:solidFill>
                <a:latin typeface="TTKB Dik Temel Abece" pitchFamily="2" charset="-94"/>
              </a:rPr>
              <a:t>,      tut</a:t>
            </a:r>
            <a:r>
              <a:rPr lang="tr-TR" sz="72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72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  <p:pic>
        <p:nvPicPr>
          <p:cNvPr id="4" name="3 Resim" descr="balık cartoon ile ilgili görsel sonucu"/>
          <p:cNvPicPr/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t="12465" b="5099"/>
          <a:stretch>
            <a:fillRect/>
          </a:stretch>
        </p:blipFill>
        <p:spPr bwMode="auto">
          <a:xfrm>
            <a:off x="5508104" y="2611574"/>
            <a:ext cx="1457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Mi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ne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,o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na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not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 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let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ti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mi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?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323528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Ton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ton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 Ni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ne,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 ma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 o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1988840"/>
            <a:ext cx="4104456" cy="19225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te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met, 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mo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ta 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tut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,ma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te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ma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tik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Tu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na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,Te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ki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n’e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       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o</a:t>
            </a:r>
            <a:r>
              <a:rPr lang="tr-TR" sz="6800" dirty="0" smtClean="0">
                <a:solidFill>
                  <a:srgbClr val="FF0000"/>
                </a:solidFill>
                <a:latin typeface="TTKB Dik Temel Abece" pitchFamily="2" charset="-94"/>
              </a:rPr>
              <a:t>kut</a:t>
            </a:r>
            <a:r>
              <a:rPr lang="tr-TR" sz="68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6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pic>
        <p:nvPicPr>
          <p:cNvPr id="3" name="2 Resim" descr="book cartoon ile ilgili görsel sonucu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708920"/>
            <a:ext cx="1517773" cy="10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Ta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lat,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o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te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li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u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nut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ma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8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A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ta,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at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let 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i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le 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kot</a:t>
            </a:r>
            <a:r>
              <a:rPr lang="tr-TR" sz="8800" dirty="0" smtClean="0">
                <a:solidFill>
                  <a:srgbClr val="00B0F0"/>
                </a:solidFill>
                <a:latin typeface="TTKB Dik Temel Abece" pitchFamily="2" charset="-94"/>
              </a:rPr>
              <a:t> al</a:t>
            </a:r>
            <a:r>
              <a:rPr lang="tr-TR" sz="8800" dirty="0" smtClean="0">
                <a:solidFill>
                  <a:srgbClr val="FF0000"/>
                </a:solidFill>
                <a:latin typeface="TTKB Dik Temel Abece" pitchFamily="2" charset="-94"/>
              </a:rPr>
              <a:t>.</a:t>
            </a:r>
            <a:endParaRPr lang="tr-TR" sz="88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251520" y="2420888"/>
            <a:ext cx="8640960" cy="1562472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dirty="0" smtClean="0">
                <a:solidFill>
                  <a:srgbClr val="00B0F0"/>
                </a:solidFill>
                <a:latin typeface="TTKB Dik Temel Abece" pitchFamily="2" charset="-94"/>
              </a:rPr>
              <a:t>Me</a:t>
            </a:r>
            <a:r>
              <a:rPr lang="tr-TR" sz="8000" dirty="0" smtClean="0">
                <a:solidFill>
                  <a:srgbClr val="FF0000"/>
                </a:solidFill>
                <a:latin typeface="TTKB Dik Temel Abece" pitchFamily="2" charset="-94"/>
              </a:rPr>
              <a:t>te,</a:t>
            </a:r>
            <a:r>
              <a:rPr lang="tr-TR" sz="8000" dirty="0" smtClean="0">
                <a:solidFill>
                  <a:srgbClr val="00B0F0"/>
                </a:solidFill>
                <a:latin typeface="TTKB Dik Temel Abece" pitchFamily="2" charset="-94"/>
              </a:rPr>
              <a:t> ta</a:t>
            </a:r>
            <a:r>
              <a:rPr lang="tr-TR" sz="8000" dirty="0" smtClean="0">
                <a:solidFill>
                  <a:srgbClr val="FF0000"/>
                </a:solidFill>
                <a:latin typeface="TTKB Dik Temel Abece" pitchFamily="2" charset="-94"/>
              </a:rPr>
              <a:t>ti</a:t>
            </a:r>
            <a:r>
              <a:rPr lang="tr-TR" sz="8000" dirty="0" smtClean="0">
                <a:solidFill>
                  <a:srgbClr val="00B0F0"/>
                </a:solidFill>
                <a:latin typeface="TTKB Dik Temel Abece" pitchFamily="2" charset="-94"/>
              </a:rPr>
              <a:t>li</a:t>
            </a:r>
            <a:r>
              <a:rPr lang="tr-TR" sz="8000" dirty="0" smtClean="0">
                <a:solidFill>
                  <a:srgbClr val="FF0000"/>
                </a:solidFill>
                <a:latin typeface="TTKB Dik Temel Abece" pitchFamily="2" charset="-94"/>
              </a:rPr>
              <a:t>ni </a:t>
            </a:r>
            <a:r>
              <a:rPr lang="tr-TR" sz="8000" dirty="0" smtClean="0">
                <a:solidFill>
                  <a:srgbClr val="00B0F0"/>
                </a:solidFill>
                <a:latin typeface="TTKB Dik Temel Abece" pitchFamily="2" charset="-94"/>
              </a:rPr>
              <a:t>an</a:t>
            </a:r>
            <a:r>
              <a:rPr lang="tr-TR" sz="8000" dirty="0" smtClean="0">
                <a:solidFill>
                  <a:srgbClr val="FF0000"/>
                </a:solidFill>
                <a:latin typeface="TTKB Dik Temel Abece" pitchFamily="2" charset="-94"/>
              </a:rPr>
              <a:t>lat</a:t>
            </a:r>
            <a:r>
              <a:rPr lang="tr-TR" sz="8000" dirty="0" smtClean="0">
                <a:solidFill>
                  <a:srgbClr val="00B0F0"/>
                </a:solidFill>
                <a:latin typeface="TTKB Dik Temel Abece" pitchFamily="2" charset="-94"/>
              </a:rPr>
              <a:t>.</a:t>
            </a:r>
            <a:endParaRPr lang="tr-TR" sz="8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203848" y="2060848"/>
            <a:ext cx="3384376" cy="185050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600" dirty="0" smtClean="0">
                <a:solidFill>
                  <a:srgbClr val="00B0F0"/>
                </a:solidFill>
                <a:latin typeface="TTKB Dik Temel Abece" pitchFamily="2" charset="-94"/>
              </a:rPr>
              <a:t>ta</a:t>
            </a:r>
            <a:endParaRPr lang="tr-TR" sz="16600" dirty="0">
              <a:solidFill>
                <a:srgbClr val="00B0F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ransition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151</Words>
  <Application>Microsoft Office PowerPoint</Application>
  <PresentationFormat>Ekran Gösterisi (4:3)</PresentationFormat>
  <Paragraphs>87</Paragraphs>
  <Slides>85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85</vt:i4>
      </vt:variant>
    </vt:vector>
  </HeadingPairs>
  <TitlesOfParts>
    <vt:vector size="92" baseType="lpstr">
      <vt:lpstr>ALFABET98</vt:lpstr>
      <vt:lpstr>Calibri</vt:lpstr>
      <vt:lpstr>Gill Sans MT</vt:lpstr>
      <vt:lpstr>TTKB Dik Temel Abece</vt:lpstr>
      <vt:lpstr>Verdana</vt:lpstr>
      <vt:lpstr>Wingdings 2</vt:lpstr>
      <vt:lpstr>Gündönümü</vt:lpstr>
      <vt:lpstr>“T” SESİ            HECE-KELİME VE CÜMLE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 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“T” SESİ HECE-KELİME VE CÜMLE</dc:title>
  <dc:creator>PC</dc:creator>
  <cp:lastModifiedBy>Engin ASAN</cp:lastModifiedBy>
  <cp:revision>16</cp:revision>
  <dcterms:created xsi:type="dcterms:W3CDTF">2018-11-12T19:20:26Z</dcterms:created>
  <dcterms:modified xsi:type="dcterms:W3CDTF">2020-11-29T16:34:30Z</dcterms:modified>
</cp:coreProperties>
</file>