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7"/>
  </p:notes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49" d="100"/>
          <a:sy n="49" d="100"/>
        </p:scale>
        <p:origin x="1214" y="1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heme" Target="theme/theme1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presProps" Target="presProps.xml"/><Relationship Id="rId9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notesMaster" Target="notesMasters/notes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5E278-43B0-49F8-9C53-D52967EA0762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522512-B4D0-4199-9C80-C07A2572653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8762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22512-B4D0-4199-9C80-C07A25726539}" type="slidenum">
              <a:rPr lang="tr-TR" smtClean="0"/>
              <a:pPr/>
              <a:t>38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8296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522512-B4D0-4199-9C80-C07A25726539}" type="slidenum">
              <a:rPr lang="tr-TR" smtClean="0"/>
              <a:pPr/>
              <a:t>79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97822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  <p:transition>
    <p:wedge/>
    <p:sndAc>
      <p:stSnd>
        <p:snd r:embed="rId1" name="arrow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FEB0E4E-8A9B-496E-BCC1-E90799D1358A}" type="datetimeFigureOut">
              <a:rPr lang="tr-TR" smtClean="0"/>
              <a:pPr/>
              <a:t>29.11.2020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1567BCF-093C-4157-893D-1399D8AE36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edge/>
    <p:sndAc>
      <p:stSnd>
        <p:snd r:embed="rId13" name="arrow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043608" y="1340768"/>
            <a:ext cx="7772400" cy="3342233"/>
          </a:xfr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tr-TR" sz="7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“T” SESİ            HECE-KELİME VE CÜMLE</a:t>
            </a:r>
            <a:endParaRPr lang="tr-TR" sz="7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844824"/>
            <a:ext cx="3528392" cy="206652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ti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2060848"/>
            <a:ext cx="4104456" cy="1850504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to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772816"/>
            <a:ext cx="4176464" cy="213853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tu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3059832" y="3068960"/>
            <a:ext cx="3523928" cy="936104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KELİMELER</a:t>
            </a: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2636912"/>
            <a:ext cx="2448272" cy="127444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600" dirty="0" smtClean="0">
                <a:solidFill>
                  <a:srgbClr val="00B0F0"/>
                </a:solidFill>
                <a:latin typeface="ALFABET98" pitchFamily="2" charset="0"/>
              </a:rPr>
              <a:t>A</a:t>
            </a:r>
            <a:r>
              <a:rPr lang="tr-TR" sz="9600" dirty="0" smtClean="0">
                <a:solidFill>
                  <a:srgbClr val="FF0000"/>
                </a:solidFill>
                <a:latin typeface="ALFABET98" pitchFamily="2" charset="0"/>
              </a:rPr>
              <a:t>ta</a:t>
            </a:r>
            <a:endParaRPr lang="tr-TR" sz="9600" dirty="0">
              <a:solidFill>
                <a:srgbClr val="FF0000"/>
              </a:solidFill>
              <a:latin typeface="ALFABET98" pitchFamily="2" charset="0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483768" y="2276872"/>
            <a:ext cx="4896544" cy="185050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800" dirty="0" smtClean="0">
                <a:solidFill>
                  <a:srgbClr val="00B0F0"/>
                </a:solidFill>
                <a:latin typeface="TTKB Dik Temel Abece" pitchFamily="2" charset="-94"/>
              </a:rPr>
              <a:t>a</a:t>
            </a:r>
            <a:r>
              <a:rPr lang="tr-TR" sz="13800" dirty="0" smtClean="0">
                <a:solidFill>
                  <a:srgbClr val="FF0000"/>
                </a:solidFill>
                <a:latin typeface="TTKB Dik Temel Abece" pitchFamily="2" charset="-94"/>
              </a:rPr>
              <a:t>tak</a:t>
            </a:r>
            <a:endParaRPr lang="tr-TR" sz="13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844824"/>
            <a:ext cx="4248472" cy="206652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e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988840"/>
            <a:ext cx="3888432" cy="192251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e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tek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700808"/>
            <a:ext cx="4392488" cy="221054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tel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484784"/>
            <a:ext cx="4176464" cy="242656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tel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li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1691680" y="2204864"/>
            <a:ext cx="6044208" cy="2016224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96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HECEleR</a:t>
            </a: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772816"/>
            <a:ext cx="4176464" cy="213853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ten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771800" y="1916832"/>
            <a:ext cx="5400600" cy="199452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la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556792"/>
            <a:ext cx="4176464" cy="235456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tek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628800"/>
            <a:ext cx="4824536" cy="228255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ke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195736" y="1556792"/>
            <a:ext cx="5472608" cy="235456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kin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772816"/>
            <a:ext cx="3672408" cy="213853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kot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915816" y="2060848"/>
            <a:ext cx="3960440" cy="237626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Tan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772816"/>
            <a:ext cx="4248472" cy="213853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ta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nı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627784" y="1844824"/>
            <a:ext cx="5112568" cy="213853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ta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nık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411760" y="1844824"/>
            <a:ext cx="5184576" cy="242656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tank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Yuvarlatılmış Dikdörtgen"/>
          <p:cNvSpPr/>
          <p:nvPr/>
        </p:nvSpPr>
        <p:spPr>
          <a:xfrm>
            <a:off x="3203848" y="1916832"/>
            <a:ext cx="3168352" cy="199452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chemeClr val="tx1"/>
                </a:solidFill>
                <a:latin typeface="TTKB Dik Temel Abece" pitchFamily="2" charset="-94"/>
              </a:rPr>
              <a:t>et</a:t>
            </a:r>
            <a:endParaRPr lang="tr-TR" sz="16600" dirty="0">
              <a:solidFill>
                <a:schemeClr val="tx1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700808"/>
            <a:ext cx="4536504" cy="221054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tim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1979712" y="1340768"/>
            <a:ext cx="5400600" cy="257058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Me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1979712" y="1484784"/>
            <a:ext cx="5616624" cy="288032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Me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tin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123728" y="1844824"/>
            <a:ext cx="5328592" cy="257058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Tu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na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772816"/>
            <a:ext cx="4176464" cy="213853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tut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1475656" y="1988840"/>
            <a:ext cx="7200800" cy="252028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tu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tum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lu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1979712" y="2204864"/>
            <a:ext cx="5328592" cy="206652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at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ma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1403648" y="2132856"/>
            <a:ext cx="7488832" cy="216024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800" dirty="0" smtClean="0">
                <a:solidFill>
                  <a:srgbClr val="00B0F0"/>
                </a:solidFill>
                <a:latin typeface="TTKB Dik Temel Abece" pitchFamily="2" charset="-94"/>
              </a:rPr>
              <a:t>ma</a:t>
            </a:r>
            <a:r>
              <a:rPr lang="tr-TR" sz="138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r>
              <a:rPr lang="tr-TR" sz="13800" dirty="0" smtClean="0">
                <a:solidFill>
                  <a:srgbClr val="00B0F0"/>
                </a:solidFill>
                <a:latin typeface="TTKB Dik Temel Abece" pitchFamily="2" charset="-94"/>
              </a:rPr>
              <a:t>ma</a:t>
            </a:r>
            <a:r>
              <a:rPr lang="tr-TR" sz="13800" dirty="0" smtClean="0">
                <a:solidFill>
                  <a:srgbClr val="FF0000"/>
                </a:solidFill>
                <a:latin typeface="TTKB Dik Temel Abece" pitchFamily="2" charset="-94"/>
              </a:rPr>
              <a:t>tik</a:t>
            </a:r>
            <a:endParaRPr lang="tr-TR" sz="13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059832" y="1556792"/>
            <a:ext cx="4680520" cy="249857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an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lat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059832" y="1772816"/>
            <a:ext cx="4608512" cy="228255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a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let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2204864"/>
            <a:ext cx="3384376" cy="1706488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chemeClr val="tx1"/>
                </a:solidFill>
                <a:latin typeface="TTKB Dik Temel Abece" pitchFamily="2" charset="-94"/>
              </a:rPr>
              <a:t>at</a:t>
            </a:r>
            <a:endParaRPr lang="tr-TR" sz="16600" dirty="0">
              <a:solidFill>
                <a:schemeClr val="tx1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059832" y="1772816"/>
            <a:ext cx="4536504" cy="228255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al</a:t>
            </a:r>
            <a:r>
              <a:rPr lang="tr-TR" sz="16600" dirty="0">
                <a:solidFill>
                  <a:srgbClr val="00B0F0"/>
                </a:solidFill>
                <a:latin typeface="TTKB Dik Temel Abece" pitchFamily="2" charset="-94"/>
              </a:rPr>
              <a:t>t</a:t>
            </a: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771800" y="1700808"/>
            <a:ext cx="4680520" cy="266429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at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let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195736" y="1700808"/>
            <a:ext cx="5976664" cy="259228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an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ten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059832" y="1700808"/>
            <a:ext cx="4248472" cy="235456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kat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051720" y="1556792"/>
            <a:ext cx="5760640" cy="273630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U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mut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1691680" y="1628800"/>
            <a:ext cx="6912768" cy="285861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ton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ton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059832" y="1700808"/>
            <a:ext cx="4392488" cy="235456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tak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059832" y="1916832"/>
            <a:ext cx="4104456" cy="213853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tat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1763688" y="1844824"/>
            <a:ext cx="6408712" cy="24482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3800" dirty="0" smtClean="0">
                <a:solidFill>
                  <a:srgbClr val="FF0000"/>
                </a:solidFill>
                <a:latin typeface="TTKB Dik Temel Abece" pitchFamily="2" charset="-94"/>
              </a:rPr>
              <a:t>u</a:t>
            </a:r>
            <a:r>
              <a:rPr lang="tr-TR" sz="13800" dirty="0" smtClean="0">
                <a:solidFill>
                  <a:srgbClr val="00B0F0"/>
                </a:solidFill>
                <a:latin typeface="TTKB Dik Temel Abece" pitchFamily="2" charset="-94"/>
              </a:rPr>
              <a:t>nut</a:t>
            </a:r>
            <a:r>
              <a:rPr lang="tr-TR" sz="13800" dirty="0" smtClean="0">
                <a:solidFill>
                  <a:srgbClr val="FF0000"/>
                </a:solidFill>
                <a:latin typeface="TTKB Dik Temel Abece" pitchFamily="2" charset="-94"/>
              </a:rPr>
              <a:t>ma</a:t>
            </a:r>
            <a:endParaRPr lang="tr-TR" sz="13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059832" y="1772816"/>
            <a:ext cx="4464496" cy="228255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kut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la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419872" y="1916832"/>
            <a:ext cx="3384376" cy="1994520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>
                <a:solidFill>
                  <a:schemeClr val="tx1"/>
                </a:solidFill>
                <a:latin typeface="TTKB Dik Temel Abece" pitchFamily="2" charset="-94"/>
              </a:rPr>
              <a:t>i</a:t>
            </a:r>
            <a:r>
              <a:rPr lang="tr-TR" sz="16600" dirty="0" smtClean="0">
                <a:solidFill>
                  <a:schemeClr val="tx1"/>
                </a:solidFill>
                <a:latin typeface="TTKB Dik Temel Abece" pitchFamily="2" charset="-94"/>
              </a:rPr>
              <a:t>t</a:t>
            </a:r>
            <a:endParaRPr lang="tr-TR" sz="16600" dirty="0">
              <a:solidFill>
                <a:schemeClr val="tx1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55776" y="1484784"/>
            <a:ext cx="4752528" cy="285861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kut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411760" y="1844824"/>
            <a:ext cx="5184576" cy="223224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ta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339752" y="2492896"/>
            <a:ext cx="5472608" cy="206652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ot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lat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059832" y="1844824"/>
            <a:ext cx="4392488" cy="221054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to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ka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267744" y="1700808"/>
            <a:ext cx="5472608" cy="2714600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Ta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lat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483768" y="1916832"/>
            <a:ext cx="5184576" cy="242656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om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let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915816" y="1988840"/>
            <a:ext cx="4104456" cy="257058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tel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1331640" y="2132856"/>
            <a:ext cx="7416824" cy="206652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li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mo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na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ta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339752" y="1988840"/>
            <a:ext cx="5112568" cy="242656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e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ti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051720" y="1772816"/>
            <a:ext cx="5832648" cy="242656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e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ti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ket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2060848"/>
            <a:ext cx="3456384" cy="1850504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>
                <a:solidFill>
                  <a:schemeClr val="tx1"/>
                </a:solidFill>
                <a:latin typeface="TTKB Dik Temel Abece" pitchFamily="2" charset="-94"/>
              </a:rPr>
              <a:t>o</a:t>
            </a:r>
            <a:r>
              <a:rPr lang="tr-TR" sz="16600" dirty="0" smtClean="0">
                <a:solidFill>
                  <a:schemeClr val="tx1"/>
                </a:solidFill>
                <a:latin typeface="TTKB Dik Temel Abece" pitchFamily="2" charset="-94"/>
              </a:rPr>
              <a:t>t</a:t>
            </a:r>
            <a:endParaRPr lang="tr-TR" sz="16600" dirty="0">
              <a:solidFill>
                <a:schemeClr val="tx1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843808" y="1484784"/>
            <a:ext cx="4608512" cy="280831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ta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til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267744" y="1772816"/>
            <a:ext cx="5832648" cy="249857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tut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kal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1475656" y="1628800"/>
            <a:ext cx="7128792" cy="264259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Mel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tem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411760" y="1628800"/>
            <a:ext cx="4968552" cy="264259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i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tek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le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123728" y="1844824"/>
            <a:ext cx="5976664" cy="242656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te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ke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699792" y="1844824"/>
            <a:ext cx="5184576" cy="2952328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nok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ta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483768" y="1556792"/>
            <a:ext cx="5040560" cy="2858616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ka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li</a:t>
            </a:r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te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498806" y="2061275"/>
            <a:ext cx="4506428" cy="2425714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ki</a:t>
            </a:r>
            <a:r>
              <a:rPr lang="tr-TR" sz="16600" dirty="0" smtClean="0">
                <a:solidFill>
                  <a:srgbClr val="FF0000"/>
                </a:solidFill>
                <a:latin typeface="TTKB Dik Temel Abece" pitchFamily="2" charset="-94"/>
              </a:rPr>
              <a:t>lit</a:t>
            </a:r>
            <a:endParaRPr lang="tr-TR" sz="16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1475656" y="2420888"/>
            <a:ext cx="7200800" cy="1584176"/>
          </a:xfrm>
          <a:prstGeom prst="rect">
            <a:avLst/>
          </a:prstGeom>
          <a:solidFill>
            <a:srgbClr val="FFFF00"/>
          </a:solidFill>
          <a:ln w="25400">
            <a:solidFill>
              <a:srgbClr val="0070C0"/>
            </a:solidFill>
          </a:ln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8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ea typeface="+mj-ea"/>
                <a:cs typeface="+mj-cs"/>
              </a:rPr>
              <a:t>CÜMLE</a:t>
            </a:r>
            <a:r>
              <a:rPr kumimoji="0" lang="tr-TR" sz="8800" b="1" i="0" u="none" strike="noStrike" kern="1200" cap="all" spc="0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ea typeface="+mj-ea"/>
                <a:cs typeface="+mj-cs"/>
              </a:rPr>
              <a:t>LER</a:t>
            </a: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899592" y="2276872"/>
            <a:ext cx="7884368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Tu</a:t>
            </a:r>
            <a:r>
              <a:rPr lang="tr-TR" sz="9600" dirty="0" smtClean="0">
                <a:solidFill>
                  <a:srgbClr val="FF0000"/>
                </a:solidFill>
                <a:latin typeface="TTKB Dik Temel Abece" pitchFamily="2" charset="-94"/>
              </a:rPr>
              <a:t>na</a:t>
            </a:r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,a</a:t>
            </a:r>
            <a:r>
              <a:rPr lang="tr-TR" sz="9600" dirty="0" smtClean="0">
                <a:solidFill>
                  <a:srgbClr val="FF0000"/>
                </a:solidFill>
                <a:latin typeface="TTKB Dik Temel Abece" pitchFamily="2" charset="-94"/>
              </a:rPr>
              <a:t>ta</a:t>
            </a:r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 ot </a:t>
            </a:r>
            <a:r>
              <a:rPr lang="tr-TR" sz="9600" dirty="0" smtClean="0">
                <a:solidFill>
                  <a:srgbClr val="FF0000"/>
                </a:solidFill>
                <a:latin typeface="TTKB Dik Temel Abece" pitchFamily="2" charset="-94"/>
              </a:rPr>
              <a:t>at</a:t>
            </a:r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.</a:t>
            </a:r>
            <a:endParaRPr lang="tr-TR" sz="9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131840" y="2060848"/>
            <a:ext cx="3672408" cy="1778496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>
                <a:solidFill>
                  <a:schemeClr val="tx1"/>
                </a:solidFill>
                <a:latin typeface="TTKB Dik Temel Abece" pitchFamily="2" charset="-94"/>
              </a:rPr>
              <a:t>u</a:t>
            </a:r>
            <a:r>
              <a:rPr lang="tr-TR" sz="16600" dirty="0" smtClean="0">
                <a:solidFill>
                  <a:schemeClr val="tx1"/>
                </a:solidFill>
                <a:latin typeface="TTKB Dik Temel Abece" pitchFamily="2" charset="-94"/>
              </a:rPr>
              <a:t>t</a:t>
            </a:r>
            <a:endParaRPr lang="tr-TR" sz="16600" dirty="0">
              <a:solidFill>
                <a:schemeClr val="tx1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Me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,el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li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 tak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la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 at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.</a:t>
            </a:r>
            <a:endParaRPr lang="tr-TR" sz="8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600" dirty="0" smtClean="0">
                <a:solidFill>
                  <a:srgbClr val="00B0F0"/>
                </a:solidFill>
                <a:latin typeface="TTKB Dik Temel Abece" pitchFamily="2" charset="-94"/>
              </a:rPr>
              <a:t>A</a:t>
            </a:r>
            <a:r>
              <a:rPr lang="tr-TR" sz="6600" dirty="0" smtClean="0">
                <a:solidFill>
                  <a:srgbClr val="FF0000"/>
                </a:solidFill>
                <a:latin typeface="TTKB Dik Temel Abece" pitchFamily="2" charset="-94"/>
              </a:rPr>
              <a:t>ta</a:t>
            </a:r>
            <a:r>
              <a:rPr lang="tr-TR" sz="6600" dirty="0" smtClean="0">
                <a:solidFill>
                  <a:srgbClr val="00B0F0"/>
                </a:solidFill>
                <a:latin typeface="TTKB Dik Temel Abece" pitchFamily="2" charset="-94"/>
              </a:rPr>
              <a:t>,met</a:t>
            </a:r>
            <a:r>
              <a:rPr lang="tr-TR" sz="6600" dirty="0" smtClean="0">
                <a:solidFill>
                  <a:srgbClr val="FF0000"/>
                </a:solidFill>
                <a:latin typeface="TTKB Dik Temel Abece" pitchFamily="2" charset="-94"/>
              </a:rPr>
              <a:t>ni</a:t>
            </a:r>
            <a:r>
              <a:rPr lang="tr-TR" sz="6600" dirty="0" smtClean="0">
                <a:solidFill>
                  <a:srgbClr val="00B0F0"/>
                </a:solidFill>
                <a:latin typeface="TTKB Dik Temel Abece" pitchFamily="2" charset="-94"/>
              </a:rPr>
              <a:t> ta</a:t>
            </a:r>
            <a:r>
              <a:rPr lang="tr-TR" sz="6600" dirty="0" smtClean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r>
              <a:rPr lang="tr-TR" sz="6600" dirty="0" smtClean="0">
                <a:solidFill>
                  <a:srgbClr val="00B0F0"/>
                </a:solidFill>
                <a:latin typeface="TTKB Dik Temel Abece" pitchFamily="2" charset="-94"/>
              </a:rPr>
              <a:t> ta</a:t>
            </a:r>
            <a:r>
              <a:rPr lang="tr-TR" sz="6600" dirty="0" smtClean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r>
              <a:rPr lang="tr-TR" sz="6600" dirty="0" smtClean="0">
                <a:solidFill>
                  <a:srgbClr val="00B0F0"/>
                </a:solidFill>
                <a:latin typeface="TTKB Dik Temel Abece" pitchFamily="2" charset="-94"/>
              </a:rPr>
              <a:t> o</a:t>
            </a:r>
            <a:r>
              <a:rPr lang="tr-TR" sz="6600" dirty="0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r>
              <a:rPr lang="tr-TR" sz="6600" dirty="0" smtClean="0">
                <a:solidFill>
                  <a:srgbClr val="00B0F0"/>
                </a:solidFill>
                <a:latin typeface="TTKB Dik Temel Abece" pitchFamily="2" charset="-94"/>
              </a:rPr>
              <a:t>.</a:t>
            </a:r>
            <a:endParaRPr lang="tr-TR" sz="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200" dirty="0" err="1" smtClean="0">
                <a:solidFill>
                  <a:srgbClr val="00B0F0"/>
                </a:solidFill>
                <a:latin typeface="TTKB Dik Temel Abece" pitchFamily="2" charset="-94"/>
              </a:rPr>
              <a:t>Ni</a:t>
            </a:r>
            <a:r>
              <a:rPr lang="tr-TR" sz="7200" dirty="0" err="1" smtClean="0">
                <a:solidFill>
                  <a:srgbClr val="FF0000"/>
                </a:solidFill>
                <a:latin typeface="TTKB Dik Temel Abece" pitchFamily="2" charset="-94"/>
              </a:rPr>
              <a:t>met</a:t>
            </a:r>
            <a:r>
              <a:rPr lang="tr-TR" sz="7200" dirty="0" err="1" smtClean="0">
                <a:solidFill>
                  <a:srgbClr val="00B0F0"/>
                </a:solidFill>
                <a:latin typeface="TTKB Dik Temel Abece" pitchFamily="2" charset="-94"/>
              </a:rPr>
              <a:t>,i</a:t>
            </a:r>
            <a:r>
              <a:rPr lang="tr-TR" sz="7200" dirty="0" err="1" smtClean="0">
                <a:solidFill>
                  <a:srgbClr val="FF0000"/>
                </a:solidFill>
                <a:latin typeface="TTKB Dik Temel Abece" pitchFamily="2" charset="-94"/>
              </a:rPr>
              <a:t>ki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 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ku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tu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 to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ka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 al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.</a:t>
            </a:r>
            <a:endParaRPr lang="tr-TR" sz="72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Mel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tem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,ka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li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te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li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 e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tek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 al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.</a:t>
            </a:r>
            <a:endParaRPr lang="tr-TR" sz="72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Me</a:t>
            </a:r>
            <a:r>
              <a:rPr lang="tr-TR" sz="96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,tel </a:t>
            </a:r>
            <a:r>
              <a:rPr lang="tr-TR" sz="9600" dirty="0" smtClean="0">
                <a:solidFill>
                  <a:srgbClr val="FF0000"/>
                </a:solidFill>
                <a:latin typeface="TTKB Dik Temel Abece" pitchFamily="2" charset="-94"/>
              </a:rPr>
              <a:t>al</a:t>
            </a:r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 at</a:t>
            </a:r>
            <a:r>
              <a:rPr lang="tr-TR" sz="9600" dirty="0" smtClean="0">
                <a:solidFill>
                  <a:srgbClr val="FF0000"/>
                </a:solidFill>
                <a:latin typeface="TTKB Dik Temel Abece" pitchFamily="2" charset="-94"/>
              </a:rPr>
              <a:t>la.</a:t>
            </a:r>
            <a:endParaRPr lang="tr-TR" sz="9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Ut</a:t>
            </a:r>
            <a:r>
              <a:rPr lang="tr-TR" sz="9600" dirty="0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,lo</a:t>
            </a:r>
            <a:r>
              <a:rPr lang="tr-TR" sz="9600" dirty="0" smtClean="0">
                <a:solidFill>
                  <a:srgbClr val="FF0000"/>
                </a:solidFill>
                <a:latin typeface="TTKB Dik Temel Abece" pitchFamily="2" charset="-94"/>
              </a:rPr>
              <a:t>kum</a:t>
            </a:r>
            <a:r>
              <a:rPr lang="tr-TR" sz="9600" dirty="0" smtClean="0">
                <a:solidFill>
                  <a:srgbClr val="00B0F0"/>
                </a:solidFill>
                <a:latin typeface="TTKB Dik Temel Abece" pitchFamily="2" charset="-94"/>
              </a:rPr>
              <a:t> tat</a:t>
            </a:r>
            <a:r>
              <a:rPr lang="tr-TR" sz="9600" dirty="0" smtClean="0">
                <a:solidFill>
                  <a:srgbClr val="FF0000"/>
                </a:solidFill>
                <a:latin typeface="TTKB Dik Temel Abece" pitchFamily="2" charset="-94"/>
              </a:rPr>
              <a:t>.</a:t>
            </a:r>
            <a:endParaRPr lang="tr-TR" sz="96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Kek 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tat,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 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li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mo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na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ta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 tat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.</a:t>
            </a:r>
            <a:endParaRPr lang="tr-TR" sz="72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Tu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na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,ol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ta 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al</a:t>
            </a:r>
            <a:r>
              <a:rPr lang="tr-TR" sz="7200" dirty="0" smtClean="0">
                <a:solidFill>
                  <a:srgbClr val="FF0000"/>
                </a:solidFill>
                <a:latin typeface="TTKB Dik Temel Abece" pitchFamily="2" charset="-94"/>
              </a:rPr>
              <a:t>,      tut</a:t>
            </a:r>
            <a:r>
              <a:rPr lang="tr-TR" sz="7200" dirty="0" smtClean="0">
                <a:solidFill>
                  <a:srgbClr val="00B0F0"/>
                </a:solidFill>
                <a:latin typeface="TTKB Dik Temel Abece" pitchFamily="2" charset="-94"/>
              </a:rPr>
              <a:t>.</a:t>
            </a:r>
            <a:endParaRPr lang="tr-TR" sz="72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  <p:pic>
        <p:nvPicPr>
          <p:cNvPr id="4" name="3 Resim" descr="balık cartoon ile ilgili görsel sonucu"/>
          <p:cNvPicPr/>
          <p:nvPr/>
        </p:nvPicPr>
        <p:blipFill>
          <a:blip r:embed="rId3" cstate="print">
            <a:clrChange>
              <a:clrFrom>
                <a:srgbClr val="F8F8F8"/>
              </a:clrFrom>
              <a:clrTo>
                <a:srgbClr val="F8F8F8">
                  <a:alpha val="0"/>
                </a:srgbClr>
              </a:clrTo>
            </a:clrChange>
          </a:blip>
          <a:srcRect t="12465" b="5099"/>
          <a:stretch>
            <a:fillRect/>
          </a:stretch>
        </p:blipFill>
        <p:spPr bwMode="auto">
          <a:xfrm>
            <a:off x="5508104" y="2611574"/>
            <a:ext cx="145732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Mi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ne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,o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na 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not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 i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let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ti 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mi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?</a:t>
            </a:r>
            <a:endParaRPr lang="tr-TR" sz="6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Yuvarlatılmış Dikdörtgen"/>
          <p:cNvSpPr/>
          <p:nvPr/>
        </p:nvSpPr>
        <p:spPr>
          <a:xfrm>
            <a:off x="323528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Ton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ton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 Ni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ne,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 ma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ni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 o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ku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.</a:t>
            </a:r>
            <a:endParaRPr lang="tr-TR" sz="6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3" name="arrow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1988840"/>
            <a:ext cx="4104456" cy="1922512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te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Ni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met, 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li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mo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na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ta 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tut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tu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.</a:t>
            </a:r>
            <a:endParaRPr lang="tr-TR" sz="6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Me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,ma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te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ma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tik 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an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lat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.</a:t>
            </a:r>
            <a:endParaRPr lang="tr-TR" sz="6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Tu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na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,Te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ki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n’e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       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o</a:t>
            </a:r>
            <a:r>
              <a:rPr lang="tr-TR" sz="6800" dirty="0" smtClean="0">
                <a:solidFill>
                  <a:srgbClr val="FF0000"/>
                </a:solidFill>
                <a:latin typeface="TTKB Dik Temel Abece" pitchFamily="2" charset="-94"/>
              </a:rPr>
              <a:t>kut</a:t>
            </a:r>
            <a:r>
              <a:rPr lang="tr-TR" sz="6800" dirty="0" smtClean="0">
                <a:solidFill>
                  <a:srgbClr val="00B0F0"/>
                </a:solidFill>
                <a:latin typeface="TTKB Dik Temel Abece" pitchFamily="2" charset="-94"/>
              </a:rPr>
              <a:t>.</a:t>
            </a:r>
            <a:endParaRPr lang="tr-TR" sz="6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  <p:pic>
        <p:nvPicPr>
          <p:cNvPr id="3" name="2 Resim" descr="book cartoon ile ilgili görsel sonucu"/>
          <p:cNvPicPr/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8064" y="2708920"/>
            <a:ext cx="1517773" cy="106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Ta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lat,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o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te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li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 u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nut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ma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.</a:t>
            </a:r>
            <a:endParaRPr lang="tr-TR" sz="8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A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ta,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at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let 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i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le 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kot</a:t>
            </a:r>
            <a:r>
              <a:rPr lang="tr-TR" sz="8800" dirty="0" smtClean="0">
                <a:solidFill>
                  <a:srgbClr val="00B0F0"/>
                </a:solidFill>
                <a:latin typeface="TTKB Dik Temel Abece" pitchFamily="2" charset="-94"/>
              </a:rPr>
              <a:t> al</a:t>
            </a:r>
            <a:r>
              <a:rPr lang="tr-TR" sz="8800" dirty="0" smtClean="0">
                <a:solidFill>
                  <a:srgbClr val="FF0000"/>
                </a:solidFill>
                <a:latin typeface="TTKB Dik Temel Abece" pitchFamily="2" charset="-94"/>
              </a:rPr>
              <a:t>.</a:t>
            </a:r>
            <a:endParaRPr lang="tr-TR" sz="88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251520" y="2420888"/>
            <a:ext cx="8640960" cy="1562472"/>
          </a:xfrm>
          <a:prstGeom prst="roundRect">
            <a:avLst/>
          </a:prstGeom>
          <a:solidFill>
            <a:srgbClr val="FFFF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8000" dirty="0" smtClean="0">
                <a:solidFill>
                  <a:srgbClr val="00B0F0"/>
                </a:solidFill>
                <a:latin typeface="TTKB Dik Temel Abece" pitchFamily="2" charset="-94"/>
              </a:rPr>
              <a:t>Me</a:t>
            </a:r>
            <a:r>
              <a:rPr lang="tr-TR" sz="8000" dirty="0" smtClean="0">
                <a:solidFill>
                  <a:srgbClr val="FF0000"/>
                </a:solidFill>
                <a:latin typeface="TTKB Dik Temel Abece" pitchFamily="2" charset="-94"/>
              </a:rPr>
              <a:t>te,</a:t>
            </a:r>
            <a:r>
              <a:rPr lang="tr-TR" sz="8000" dirty="0" smtClean="0">
                <a:solidFill>
                  <a:srgbClr val="00B0F0"/>
                </a:solidFill>
                <a:latin typeface="TTKB Dik Temel Abece" pitchFamily="2" charset="-94"/>
              </a:rPr>
              <a:t> ta</a:t>
            </a:r>
            <a:r>
              <a:rPr lang="tr-TR" sz="8000" dirty="0" smtClean="0">
                <a:solidFill>
                  <a:srgbClr val="FF0000"/>
                </a:solidFill>
                <a:latin typeface="TTKB Dik Temel Abece" pitchFamily="2" charset="-94"/>
              </a:rPr>
              <a:t>ti</a:t>
            </a:r>
            <a:r>
              <a:rPr lang="tr-TR" sz="8000" dirty="0" smtClean="0">
                <a:solidFill>
                  <a:srgbClr val="00B0F0"/>
                </a:solidFill>
                <a:latin typeface="TTKB Dik Temel Abece" pitchFamily="2" charset="-94"/>
              </a:rPr>
              <a:t>li</a:t>
            </a:r>
            <a:r>
              <a:rPr lang="tr-TR" sz="8000" dirty="0" smtClean="0">
                <a:solidFill>
                  <a:srgbClr val="FF0000"/>
                </a:solidFill>
                <a:latin typeface="TTKB Dik Temel Abece" pitchFamily="2" charset="-94"/>
              </a:rPr>
              <a:t>ni </a:t>
            </a:r>
            <a:r>
              <a:rPr lang="tr-TR" sz="8000" dirty="0" smtClean="0">
                <a:solidFill>
                  <a:srgbClr val="00B0F0"/>
                </a:solidFill>
                <a:latin typeface="TTKB Dik Temel Abece" pitchFamily="2" charset="-94"/>
              </a:rPr>
              <a:t>an</a:t>
            </a:r>
            <a:r>
              <a:rPr lang="tr-TR" sz="8000" dirty="0" smtClean="0">
                <a:solidFill>
                  <a:srgbClr val="FF0000"/>
                </a:solidFill>
                <a:latin typeface="TTKB Dik Temel Abece" pitchFamily="2" charset="-94"/>
              </a:rPr>
              <a:t>lat</a:t>
            </a:r>
            <a:r>
              <a:rPr lang="tr-TR" sz="8000" dirty="0" smtClean="0">
                <a:solidFill>
                  <a:srgbClr val="00B0F0"/>
                </a:solidFill>
                <a:latin typeface="TTKB Dik Temel Abece" pitchFamily="2" charset="-94"/>
              </a:rPr>
              <a:t>.</a:t>
            </a:r>
            <a:endParaRPr lang="tr-TR" sz="8000" dirty="0">
              <a:solidFill>
                <a:srgbClr val="FF000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Yuvarlatılmış Dikdörtgen"/>
          <p:cNvSpPr/>
          <p:nvPr/>
        </p:nvSpPr>
        <p:spPr>
          <a:xfrm>
            <a:off x="3203848" y="2060848"/>
            <a:ext cx="3384376" cy="1850504"/>
          </a:xfrm>
          <a:prstGeom prst="round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6600" dirty="0" smtClean="0">
                <a:solidFill>
                  <a:srgbClr val="00B0F0"/>
                </a:solidFill>
                <a:latin typeface="TTKB Dik Temel Abece" pitchFamily="2" charset="-94"/>
              </a:rPr>
              <a:t>ta</a:t>
            </a:r>
            <a:endParaRPr lang="tr-TR" sz="16600" dirty="0">
              <a:solidFill>
                <a:srgbClr val="00B0F0"/>
              </a:solidFill>
              <a:latin typeface="TTKB Dik Temel Abece" pitchFamily="2" charset="-94"/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99</TotalTime>
  <Words>151</Words>
  <Application>Microsoft Office PowerPoint</Application>
  <PresentationFormat>Ekran Gösterisi (4:3)</PresentationFormat>
  <Paragraphs>87</Paragraphs>
  <Slides>85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85</vt:i4>
      </vt:variant>
    </vt:vector>
  </HeadingPairs>
  <TitlesOfParts>
    <vt:vector size="92" baseType="lpstr">
      <vt:lpstr>ALFABET98</vt:lpstr>
      <vt:lpstr>Calibri</vt:lpstr>
      <vt:lpstr>Gill Sans MT</vt:lpstr>
      <vt:lpstr>TTKB Dik Temel Abece</vt:lpstr>
      <vt:lpstr>Verdana</vt:lpstr>
      <vt:lpstr>Wingdings 2</vt:lpstr>
      <vt:lpstr>Gündönümü</vt:lpstr>
      <vt:lpstr>“T” SESİ            HECE-KELİME VE CÜMLE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NouS TncTR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“T” SESİ HECE-KELİME VE CÜMLE</dc:title>
  <dc:creator>PC</dc:creator>
  <cp:lastModifiedBy>Engin ASAN</cp:lastModifiedBy>
  <cp:revision>16</cp:revision>
  <dcterms:created xsi:type="dcterms:W3CDTF">2018-11-12T19:20:26Z</dcterms:created>
  <dcterms:modified xsi:type="dcterms:W3CDTF">2020-11-29T16:34:30Z</dcterms:modified>
</cp:coreProperties>
</file>