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3"/>
  </p:notesMasterIdLst>
  <p:handoutMasterIdLst>
    <p:handoutMasterId r:id="rId64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41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49" d="100"/>
          <a:sy n="49" d="100"/>
        </p:scale>
        <p:origin x="121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65BB6-02A6-4B90-BF94-6B0463182D2D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05934-2D00-4F29-A22F-26D894DFEE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99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5E278-43B0-49F8-9C53-D52967EA0762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2512-B4D0-4199-9C80-C07A257265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2512-B4D0-4199-9C80-C07A25726539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71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426013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43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1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3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2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32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409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187504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966415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020503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525017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576402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703233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46769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944440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571674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809794"/>
      </p:ext>
    </p:extLst>
  </p:cSld>
  <p:clrMapOvr>
    <a:masterClrMapping/>
  </p:clrMapOvr>
  <p:transition>
    <p:wedg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878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ransition>
    <p:wedge/>
    <p:sndAc>
      <p:stSnd>
        <p:snd r:embed="rId19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7772400" cy="3342233"/>
          </a:xfr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r-TR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“Ü” SESİ            HECE-KELİME VE CÜMLE</a:t>
            </a:r>
            <a:endParaRPr lang="tr-TR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636912"/>
            <a:ext cx="3168352" cy="165618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2060"/>
                </a:solidFill>
                <a:latin typeface="TTKB Dik Temel Abece" pitchFamily="2" charset="-94"/>
              </a:rPr>
              <a:t>nü</a:t>
            </a:r>
            <a:endParaRPr lang="tr-TR" sz="12000" dirty="0">
              <a:solidFill>
                <a:srgbClr val="00206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348880"/>
            <a:ext cx="32403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2060"/>
                </a:solidFill>
                <a:latin typeface="TTKB Dik Temel Abece" pitchFamily="2" charset="-94"/>
              </a:rPr>
              <a:t>mü</a:t>
            </a:r>
            <a:endParaRPr lang="tr-TR" sz="12000" dirty="0">
              <a:solidFill>
                <a:srgbClr val="00206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204864"/>
            <a:ext cx="3096344" cy="170648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2060"/>
                </a:solidFill>
                <a:latin typeface="TTKB Dik Temel Abece" pitchFamily="2" charset="-94"/>
              </a:rPr>
              <a:t>tü</a:t>
            </a:r>
            <a:endParaRPr lang="tr-TR" sz="12000" dirty="0">
              <a:solidFill>
                <a:srgbClr val="00206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1331640" y="2276872"/>
            <a:ext cx="7488832" cy="1728192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KELİMELER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195736" y="1844824"/>
            <a:ext cx="4968552" cy="249857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Ül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kü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987824" y="2204864"/>
            <a:ext cx="3456384" cy="185050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ül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ke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627784" y="2132856"/>
            <a:ext cx="3600400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ün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lü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339752" y="1916832"/>
            <a:ext cx="4896544" cy="24482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mit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204864"/>
            <a:ext cx="3888432" cy="170648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988840"/>
            <a:ext cx="4248472" cy="192251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lü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le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1691680" y="2204864"/>
            <a:ext cx="6044208" cy="201622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HECEleR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843808" y="2132856"/>
            <a:ext cx="4248472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kül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267744" y="1916832"/>
            <a:ext cx="5256584" cy="206652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kül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lük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843808" y="1628800"/>
            <a:ext cx="4248472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kü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lek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2132856"/>
            <a:ext cx="4320480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mülk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987824" y="1916832"/>
            <a:ext cx="3600400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tül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1988840"/>
            <a:ext cx="4536504" cy="192251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Tü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lin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627784" y="1916832"/>
            <a:ext cx="3600400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tüt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2132856"/>
            <a:ext cx="4536504" cy="185050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tü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tün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195736" y="1916832"/>
            <a:ext cx="5112568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ün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lem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492896"/>
            <a:ext cx="3024336" cy="141845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e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tüt</a:t>
            </a:r>
            <a:endParaRPr lang="tr-TR" sz="9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3203848" y="2276872"/>
            <a:ext cx="3096344" cy="163448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ül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492896"/>
            <a:ext cx="3024336" cy="141845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a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kü</a:t>
            </a:r>
            <a:endParaRPr lang="tr-TR" sz="9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843808" y="1916832"/>
            <a:ext cx="4392488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kü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me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987824" y="1916832"/>
            <a:ext cx="3960440" cy="192251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küt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le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915816" y="1700808"/>
            <a:ext cx="4248472" cy="221054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kit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le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348880"/>
            <a:ext cx="3384376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tüm</a:t>
            </a:r>
            <a:endParaRPr lang="tr-TR" sz="9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2492896"/>
            <a:ext cx="4680520" cy="201622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mü</a:t>
            </a:r>
            <a:endParaRPr lang="tr-TR" sz="9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1916832"/>
            <a:ext cx="4680520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ken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2204864"/>
            <a:ext cx="5760640" cy="208823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ket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1484784"/>
            <a:ext cx="4392488" cy="257058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nal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627784" y="1484784"/>
            <a:ext cx="5328592" cy="257058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Üm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mü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276872"/>
            <a:ext cx="2448272" cy="163448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ük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2060848"/>
            <a:ext cx="4608512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Nü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ket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1772816"/>
            <a:ext cx="3960440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nü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771800" y="1916832"/>
            <a:ext cx="4104456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ni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556792"/>
            <a:ext cx="5904656" cy="249857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müm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kün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700808"/>
            <a:ext cx="5688632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mü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la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kat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772816"/>
            <a:ext cx="4608512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nel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2060848"/>
            <a:ext cx="4752528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kü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tük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403648" y="1916832"/>
            <a:ext cx="7344816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mü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kem</a:t>
            </a:r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mel</a:t>
            </a:r>
            <a:endParaRPr lang="tr-TR" sz="120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916832"/>
            <a:ext cx="5184576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men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1331640" y="2276872"/>
            <a:ext cx="7200800" cy="1728192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CÜM</a:t>
            </a:r>
            <a:r>
              <a:rPr kumimoji="0" lang="tr-TR" sz="9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LELER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771800" y="2204864"/>
            <a:ext cx="2952328" cy="170648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ün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79512" y="2420888"/>
            <a:ext cx="8712968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Ü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nal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, tüm 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e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ti 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tü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ket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ti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lin 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,ta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ta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o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kut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Ü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tü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lü 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tül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ni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nin 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mi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?</a:t>
            </a:r>
            <a:endParaRPr lang="tr-TR" sz="72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3528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00B0F0"/>
                </a:solidFill>
                <a:latin typeface="TTKB Dik Temel Abece" pitchFamily="2" charset="-94"/>
              </a:rPr>
              <a:t>Ül</a:t>
            </a:r>
            <a:r>
              <a:rPr lang="tr-TR" sz="6000" dirty="0" smtClean="0">
                <a:solidFill>
                  <a:srgbClr val="FF0000"/>
                </a:solidFill>
                <a:latin typeface="TTKB Dik Temel Abece" pitchFamily="2" charset="-94"/>
              </a:rPr>
              <a:t>kü,</a:t>
            </a:r>
            <a:r>
              <a:rPr lang="tr-TR" sz="6000" dirty="0" smtClean="0">
                <a:solidFill>
                  <a:srgbClr val="00B0F0"/>
                </a:solidFill>
                <a:latin typeface="TTKB Dik Temel Abece" pitchFamily="2" charset="-94"/>
              </a:rPr>
              <a:t> kü</a:t>
            </a:r>
            <a:r>
              <a:rPr lang="tr-TR" sz="6000" dirty="0" smtClean="0">
                <a:solidFill>
                  <a:srgbClr val="FF0000"/>
                </a:solidFill>
                <a:latin typeface="TTKB Dik Temel Abece" pitchFamily="2" charset="-94"/>
              </a:rPr>
              <a:t>me</a:t>
            </a:r>
            <a:r>
              <a:rPr lang="tr-TR" sz="6000" dirty="0" smtClean="0">
                <a:solidFill>
                  <a:srgbClr val="00B0F0"/>
                </a:solidFill>
                <a:latin typeface="TTKB Dik Temel Abece" pitchFamily="2" charset="-94"/>
              </a:rPr>
              <a:t> kü</a:t>
            </a:r>
            <a:r>
              <a:rPr lang="tr-TR" sz="6000" dirty="0" smtClean="0">
                <a:solidFill>
                  <a:srgbClr val="FF0000"/>
                </a:solidFill>
                <a:latin typeface="TTKB Dik Temel Abece" pitchFamily="2" charset="-94"/>
              </a:rPr>
              <a:t>me</a:t>
            </a:r>
            <a:r>
              <a:rPr lang="tr-TR" sz="6000" dirty="0" smtClean="0">
                <a:solidFill>
                  <a:srgbClr val="00B0F0"/>
                </a:solidFill>
                <a:latin typeface="TTKB Dik Temel Abece" pitchFamily="2" charset="-94"/>
              </a:rPr>
              <a:t> na</a:t>
            </a:r>
            <a:r>
              <a:rPr lang="tr-TR" sz="60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6000" dirty="0" smtClean="0">
                <a:solidFill>
                  <a:srgbClr val="00B0F0"/>
                </a:solidFill>
                <a:latin typeface="TTKB Dik Temel Abece" pitchFamily="2" charset="-94"/>
              </a:rPr>
              <a:t> ek</a:t>
            </a:r>
            <a:r>
              <a:rPr lang="tr-TR" sz="60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6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Ül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kü,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 o 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e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tek 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ü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tü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lü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 mü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?</a:t>
            </a:r>
            <a:endParaRPr lang="tr-TR" sz="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899592" y="2420888"/>
            <a:ext cx="8064896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Ü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nal,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süt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 tü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ket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9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Ü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mit, 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ül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ni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an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88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An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lat 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Ü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mit,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ül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ni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 an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899592" y="2492896"/>
            <a:ext cx="7992888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Ün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lü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ül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ke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mi 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an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lat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Ül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ke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min 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tü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ni 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an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lat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347864" y="2132856"/>
            <a:ext cx="3024336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üm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323528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Ta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ta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an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8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Ül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min 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ü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nü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ne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 ün 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kat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204864"/>
            <a:ext cx="3168352" cy="170648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FF0000"/>
                </a:solidFill>
                <a:latin typeface="TTKB Dik Temel Abece" pitchFamily="2" charset="-94"/>
              </a:rPr>
              <a:t>üt</a:t>
            </a:r>
            <a:endParaRPr lang="tr-TR" sz="12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131840" y="2204864"/>
            <a:ext cx="3384376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2060"/>
                </a:solidFill>
                <a:latin typeface="TTKB Dik Temel Abece" pitchFamily="2" charset="-94"/>
              </a:rPr>
              <a:t>lü</a:t>
            </a:r>
            <a:endParaRPr lang="tr-TR" sz="12000" dirty="0">
              <a:solidFill>
                <a:srgbClr val="00206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204864"/>
            <a:ext cx="3312368" cy="170648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0" dirty="0" smtClean="0">
                <a:solidFill>
                  <a:srgbClr val="002060"/>
                </a:solidFill>
                <a:latin typeface="TTKB Dik Temel Abece" pitchFamily="2" charset="-94"/>
              </a:rPr>
              <a:t>kü</a:t>
            </a:r>
            <a:endParaRPr lang="tr-TR" sz="12000" dirty="0">
              <a:solidFill>
                <a:srgbClr val="00206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</TotalTime>
  <Words>116</Words>
  <Application>Microsoft Office PowerPoint</Application>
  <PresentationFormat>Ekran Gösterisi (4:3)</PresentationFormat>
  <Paragraphs>62</Paragraphs>
  <Slides>61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61</vt:i4>
      </vt:variant>
    </vt:vector>
  </HeadingPairs>
  <TitlesOfParts>
    <vt:vector size="66" baseType="lpstr">
      <vt:lpstr>Calibri</vt:lpstr>
      <vt:lpstr>Century Gothic</vt:lpstr>
      <vt:lpstr>TTKB Dik Temel Abece</vt:lpstr>
      <vt:lpstr>Wingdings 3</vt:lpstr>
      <vt:lpstr>Dilim</vt:lpstr>
      <vt:lpstr>“Ü” SESİ            HECE-KELİME VE CÜMLE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 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“T” SESİ HECE-KELİME VE CÜMLE</dc:title>
  <dc:creator>PC</dc:creator>
  <cp:lastModifiedBy>Engin ASAN</cp:lastModifiedBy>
  <cp:revision>23</cp:revision>
  <dcterms:created xsi:type="dcterms:W3CDTF">2018-11-12T19:20:26Z</dcterms:created>
  <dcterms:modified xsi:type="dcterms:W3CDTF">2020-11-29T15:55:31Z</dcterms:modified>
</cp:coreProperties>
</file>