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1" r:id="rId19"/>
    <p:sldId id="273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21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7DDFD-2B53-467A-B239-6B48D95B81AE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22911-83D5-4CD6-A42F-F8A94786B6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63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www.egitimhane.com 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22911-83D5-4CD6-A42F-F8A94786B65B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042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C223-43CF-4CAD-ABF6-0B287E5C9010}" type="datetimeFigureOut">
              <a:rPr lang="tr-TR" smtClean="0"/>
              <a:t>23.11.2020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3B4E3-6249-4EF7-9941-AC580914BEC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okumak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4664"/>
            <a:ext cx="3315727" cy="3607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915816" y="3861048"/>
            <a:ext cx="8640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3779912" y="3861048"/>
            <a:ext cx="22322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896544" cy="403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771800" y="3933056"/>
            <a:ext cx="1800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ko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283968" y="3933056"/>
            <a:ext cx="21602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nu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6156176" y="3933056"/>
            <a:ext cx="9361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k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oluk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0"/>
            <a:ext cx="517577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843808" y="4077072"/>
            <a:ext cx="10801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779912" y="4077072"/>
            <a:ext cx="1584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lu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148064" y="4077072"/>
            <a:ext cx="8640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k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5400600" cy="403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979712" y="4077072"/>
            <a:ext cx="10801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li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843808" y="4077072"/>
            <a:ext cx="23762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mo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004048" y="4077072"/>
            <a:ext cx="10081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latin typeface="TTKB Dik Temel Abece" pitchFamily="2" charset="-94"/>
              </a:rPr>
              <a:t>n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6012160" y="4077072"/>
            <a:ext cx="1584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lu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un paketi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1432" y="404664"/>
            <a:ext cx="5112568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547664" y="2492896"/>
            <a:ext cx="10081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483768" y="2492896"/>
            <a:ext cx="10081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latin typeface="TTKB Dik Temel Abece" pitchFamily="2" charset="-94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3017" y="404664"/>
            <a:ext cx="4610983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79512" y="2060848"/>
            <a:ext cx="24482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Nu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411760" y="2060848"/>
            <a:ext cx="24482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ma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644008" y="2060848"/>
            <a:ext cx="11521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latin typeface="TTKB Dik Temel Abece" pitchFamily="2" charset="-94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692696"/>
            <a:ext cx="3511425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187624" y="2204864"/>
            <a:ext cx="24482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mu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419872" y="2204864"/>
            <a:ext cx="151216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m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068960"/>
            <a:ext cx="1800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ka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987824" y="3068960"/>
            <a:ext cx="223224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nu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932040" y="3068960"/>
            <a:ext cx="14401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solidFill>
                  <a:srgbClr val="FF0000"/>
                </a:solidFill>
                <a:latin typeface="TTKB Dik Temel Abece" pitchFamily="2" charset="-94"/>
              </a:rPr>
              <a:t>n</a:t>
            </a:r>
          </a:p>
        </p:txBody>
      </p:sp>
      <p:pic>
        <p:nvPicPr>
          <p:cNvPr id="4100" name="Picture 4" descr="İlgili res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6650862" cy="3144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624" y="1772816"/>
            <a:ext cx="1368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>
                <a:latin typeface="TTKB Dik Temel Abece" pitchFamily="2" charset="-94"/>
              </a:rPr>
              <a:t>u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555776" y="1772816"/>
            <a:ext cx="22322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solidFill>
                  <a:srgbClr val="FF0000"/>
                </a:solidFill>
                <a:latin typeface="TTKB Dik Temel Abece" pitchFamily="2" charset="-94"/>
              </a:rPr>
              <a:t>lu</a:t>
            </a:r>
            <a:endParaRPr lang="tr-TR" sz="20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115616" y="4869160"/>
            <a:ext cx="67687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0" dirty="0" smtClean="0">
                <a:latin typeface="TTKB Dik Temel Abece" pitchFamily="2" charset="-94"/>
              </a:rPr>
              <a:t>Ulu Atatürk.</a:t>
            </a:r>
            <a:endParaRPr lang="tr-TR" sz="10000" dirty="0">
              <a:latin typeface="TTKB Dik Temel Abece" pitchFamily="2" charset="-94"/>
            </a:endParaRPr>
          </a:p>
        </p:txBody>
      </p:sp>
      <p:pic>
        <p:nvPicPr>
          <p:cNvPr id="2050" name="Picture 2" descr="atatürk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0"/>
            <a:ext cx="2768985" cy="4119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624" y="1772816"/>
            <a:ext cx="22322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latin typeface="TTKB Dik Temel Abece" pitchFamily="2" charset="-94"/>
              </a:rPr>
              <a:t>ko</a:t>
            </a:r>
            <a:endParaRPr lang="tr-TR" sz="20000" dirty="0">
              <a:latin typeface="TTKB Dik Temel Abece" pitchFamily="2" charset="-94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275856" y="1772816"/>
            <a:ext cx="273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TTKB Dik Temel Abece" pitchFamily="2" charset="-94"/>
              </a:rPr>
              <a:t>nu</a:t>
            </a:r>
            <a:endParaRPr lang="tr-TR" sz="20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1115616" y="5013176"/>
            <a:ext cx="67687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0" dirty="0" smtClean="0">
                <a:latin typeface="TTKB Dik Temel Abece" pitchFamily="2" charset="-94"/>
              </a:rPr>
              <a:t>Ali konu ne?</a:t>
            </a:r>
            <a:endParaRPr lang="tr-TR" sz="100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624" y="1772816"/>
            <a:ext cx="15841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>
                <a:solidFill>
                  <a:srgbClr val="FF0000"/>
                </a:solidFill>
                <a:latin typeface="TTKB Dik Temel Abece" pitchFamily="2" charset="-94"/>
              </a:rPr>
              <a:t>u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2483768" y="1772816"/>
            <a:ext cx="22322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latin typeface="TTKB Dik Temel Abece" pitchFamily="2" charset="-94"/>
              </a:rPr>
              <a:t>ka</a:t>
            </a:r>
            <a:endParaRPr lang="tr-TR" sz="20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572000" y="1772816"/>
            <a:ext cx="22322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7030A0"/>
                </a:solidFill>
                <a:latin typeface="TTKB Dik Temel Abece" pitchFamily="2" charset="-94"/>
              </a:rPr>
              <a:t>la</a:t>
            </a:r>
            <a:endParaRPr lang="tr-TR" sz="20000" dirty="0">
              <a:solidFill>
                <a:srgbClr val="7030A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611560" y="4797152"/>
            <a:ext cx="8532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9600" dirty="0" smtClean="0">
                <a:latin typeface="TTKB Dik Temel Abece" pitchFamily="2" charset="-94"/>
              </a:rPr>
              <a:t>Emel</a:t>
            </a:r>
            <a:r>
              <a:rPr lang="tr-TR" sz="9600" dirty="0" smtClean="0">
                <a:latin typeface="TTKB Dik Temel Abece" pitchFamily="2" charset="-94"/>
              </a:rPr>
              <a:t> ukala olma.</a:t>
            </a:r>
            <a:endParaRPr lang="tr-TR" sz="96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okuma kitabı kapakları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04664"/>
            <a:ext cx="2607915" cy="274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915816" y="3861048"/>
            <a:ext cx="8640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779912" y="3861048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364088" y="3861048"/>
            <a:ext cx="24482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ma</a:t>
            </a:r>
            <a:endParaRPr lang="tr-TR" sz="150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624" y="1772816"/>
            <a:ext cx="12241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TTKB Dik Temel Abece" pitchFamily="2" charset="-94"/>
              </a:rPr>
              <a:t>o</a:t>
            </a:r>
            <a:endParaRPr lang="tr-TR" sz="20000" dirty="0">
              <a:latin typeface="TTKB Dik Temel Abece" pitchFamily="2" charset="-94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411760" y="1772816"/>
            <a:ext cx="26642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TTKB Dik Temel Abece" pitchFamily="2" charset="-94"/>
              </a:rPr>
              <a:t>nu</a:t>
            </a:r>
            <a:endParaRPr lang="tr-TR" sz="20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971600" y="4941168"/>
            <a:ext cx="7272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0" dirty="0" smtClean="0">
                <a:latin typeface="TTKB Dik Temel Abece" pitchFamily="2" charset="-94"/>
              </a:rPr>
              <a:t>Onu eline al.</a:t>
            </a:r>
            <a:endParaRPr lang="tr-TR" sz="100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okul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76672"/>
            <a:ext cx="3424600" cy="288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915816" y="3861048"/>
            <a:ext cx="8640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779912" y="3861048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364088" y="3861048"/>
            <a:ext cx="10081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solidFill>
                  <a:srgbClr val="FF0000"/>
                </a:solidFill>
                <a:latin typeface="TTKB Dik Temel Abece" pitchFamily="2" charset="-94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779912" y="3861048"/>
            <a:ext cx="1800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ko</a:t>
            </a:r>
            <a:endParaRPr lang="tr-TR" sz="15000" dirty="0">
              <a:latin typeface="TTKB Dik Temel Abece" pitchFamily="2" charset="-94"/>
            </a:endParaRPr>
          </a:p>
        </p:txBody>
      </p:sp>
      <p:pic>
        <p:nvPicPr>
          <p:cNvPr id="5" name="4 Resim" descr="güzel koku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92696"/>
            <a:ext cx="3843338" cy="312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5364088" y="3861048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692696"/>
            <a:ext cx="3419872" cy="514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971600" y="1988840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627784" y="1988840"/>
            <a:ext cx="16561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le</a:t>
            </a:r>
            <a:endParaRPr lang="tr-TR" sz="150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kulak çizimi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60648"/>
            <a:ext cx="3528392" cy="391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411760" y="4149080"/>
            <a:ext cx="18002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067944" y="4149080"/>
            <a:ext cx="16561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la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508104" y="4149080"/>
            <a:ext cx="8640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k</a:t>
            </a:r>
            <a:endParaRPr lang="tr-TR" sz="150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7536" y="836712"/>
            <a:ext cx="417646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467544" y="2276872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123728" y="2276872"/>
            <a:ext cx="9361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solidFill>
                  <a:srgbClr val="FF0000"/>
                </a:solidFill>
                <a:latin typeface="TTKB Dik Temel Abece" pitchFamily="2" charset="-94"/>
              </a:rPr>
              <a:t>k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915816" y="2276872"/>
            <a:ext cx="151216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smtClean="0">
                <a:latin typeface="TTKB Dik Temel Abece" pitchFamily="2" charset="-94"/>
              </a:rPr>
              <a:t>la</a:t>
            </a:r>
            <a:endParaRPr lang="tr-TR" sz="15000" dirty="0"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kum png ile ilgili görsel sonuc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752528" cy="390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2771800" y="3933056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427984" y="3933056"/>
            <a:ext cx="1584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solidFill>
                  <a:srgbClr val="FF0000"/>
                </a:solidFill>
                <a:latin typeface="TTKB Dik Temel Abece" pitchFamily="2" charset="-94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İlgili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472608" cy="3980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619672" y="3789040"/>
            <a:ext cx="16561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latin typeface="TTKB Dik Temel Abece" pitchFamily="2" charset="-94"/>
              </a:rPr>
              <a:t>lo</a:t>
            </a:r>
            <a:endParaRPr lang="tr-TR" sz="15000" dirty="0">
              <a:latin typeface="TTKB Dik Temel Abece" pitchFamily="2" charset="-94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059832" y="3789040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 err="1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endParaRPr lang="tr-TR" sz="15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716016" y="3789040"/>
            <a:ext cx="18722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0" dirty="0">
                <a:solidFill>
                  <a:srgbClr val="FF0000"/>
                </a:solidFill>
                <a:latin typeface="TTKB Dik Temel Abece" pitchFamily="2" charset="-94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69</Words>
  <Application>Microsoft Office PowerPoint</Application>
  <PresentationFormat>Ekran Gösterisi (4:3)</PresentationFormat>
  <Paragraphs>58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Calibri</vt:lpstr>
      <vt:lpstr>TTKB Dik Temel Abece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Zübeyir</dc:creator>
  <cp:lastModifiedBy>Engin ASAN</cp:lastModifiedBy>
  <cp:revision>9</cp:revision>
  <dcterms:created xsi:type="dcterms:W3CDTF">2017-11-20T18:44:47Z</dcterms:created>
  <dcterms:modified xsi:type="dcterms:W3CDTF">2020-11-23T18:25:49Z</dcterms:modified>
</cp:coreProperties>
</file>