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  <p:sldId id="273" r:id="rId18"/>
    <p:sldId id="275" r:id="rId19"/>
    <p:sldId id="276" r:id="rId20"/>
    <p:sldId id="274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1" autoAdjust="0"/>
    <p:restoredTop sz="94660"/>
  </p:normalViewPr>
  <p:slideViewPr>
    <p:cSldViewPr snapToGrid="0">
      <p:cViewPr varScale="1">
        <p:scale>
          <a:sx n="53" d="100"/>
          <a:sy n="53" d="100"/>
        </p:scale>
        <p:origin x="57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6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90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4101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2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015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600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332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2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97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5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28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56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02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06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2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62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06971-6B5C-4C7E-AC79-F336AAE25B40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2B1962-1CF2-4436-B7A3-1DF3AE7C3D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31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7188" y="624109"/>
            <a:ext cx="11487149" cy="5533804"/>
          </a:xfrm>
        </p:spPr>
        <p:txBody>
          <a:bodyPr>
            <a:noAutofit/>
          </a:bodyPr>
          <a:lstStyle/>
          <a:p>
            <a:pPr algn="ctr"/>
            <a:r>
              <a:rPr lang="tr-TR" sz="7200" b="1" dirty="0" smtClean="0">
                <a:solidFill>
                  <a:srgbClr val="FF0000"/>
                </a:solidFill>
              </a:rPr>
              <a:t>1- C </a:t>
            </a:r>
            <a:r>
              <a:rPr lang="tr-TR" sz="7200" b="1" dirty="0" err="1" smtClean="0">
                <a:solidFill>
                  <a:srgbClr val="002060"/>
                </a:solidFill>
              </a:rPr>
              <a:t>nin</a:t>
            </a:r>
            <a:r>
              <a:rPr lang="tr-TR" sz="7200" dirty="0" smtClean="0"/>
              <a:t> </a:t>
            </a:r>
            <a:br>
              <a:rPr lang="tr-TR" sz="72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7200" b="1" dirty="0" smtClean="0">
                <a:solidFill>
                  <a:srgbClr val="002060"/>
                </a:solidFill>
              </a:rPr>
              <a:t>Süper Kahramanlarına </a:t>
            </a:r>
            <a:r>
              <a:rPr lang="tr-TR" sz="7200" dirty="0" smtClean="0"/>
              <a:t/>
            </a:r>
            <a:br>
              <a:rPr lang="tr-TR" sz="7200" dirty="0" smtClean="0"/>
            </a:br>
            <a:r>
              <a:rPr lang="tr-TR" sz="4000" dirty="0"/>
              <a:t/>
            </a:r>
            <a:br>
              <a:rPr lang="tr-TR" sz="4000" dirty="0"/>
            </a:br>
            <a:r>
              <a:rPr lang="tr-TR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Sevgilerle</a:t>
            </a:r>
            <a:endParaRPr lang="tr-TR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36" y="433507"/>
            <a:ext cx="2984127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43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90736" y="1009850"/>
            <a:ext cx="9224964" cy="5640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LEMAN KULLAN.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tr-TR" sz="3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Leman kullan.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Leman kumu kullan.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Leman on kilo kumu kullan.</a:t>
            </a:r>
            <a:endParaRPr lang="tr-TR" sz="66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3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19175" y="1032431"/>
            <a:ext cx="9867900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OKAN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Okan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Okan mum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Okan kokulu mum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Okan kokulu mum ile limon al.</a:t>
            </a:r>
            <a:endParaRPr lang="tr-TR" sz="6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464" y="665480"/>
            <a:ext cx="1401445" cy="18122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58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19223" y="1055152"/>
            <a:ext cx="9853613" cy="531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ANNE </a:t>
            </a: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AL.</a:t>
            </a:r>
            <a:endParaRPr lang="tr-TR" sz="6000" b="1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Anne </a:t>
            </a: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al.</a:t>
            </a:r>
            <a:endParaRPr lang="tr-TR" sz="6000" b="1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Anne </a:t>
            </a: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nane al.</a:t>
            </a:r>
            <a:endParaRPr lang="tr-TR" sz="6000" b="1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Annem ninemle nane al.</a:t>
            </a:r>
            <a:endParaRPr lang="tr-TR" sz="6000" b="1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Annem ninemle iki kilo nane al.</a:t>
            </a:r>
            <a:endParaRPr lang="tr-TR" sz="6000" b="1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4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19176" y="569478"/>
            <a:ext cx="9739312" cy="590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MİNE ALMA.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tr-TR" b="1" dirty="0"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alma.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elma alma.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aman elma alma.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aman ona elma alma.</a:t>
            </a:r>
            <a:endParaRPr lang="tr-TR" sz="6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932" y="1016735"/>
            <a:ext cx="1762760" cy="1224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531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28686" y="897990"/>
            <a:ext cx="9415463" cy="531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OKAY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Okay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Okay koyun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Okay on koyun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Okay on ak koyun al.</a:t>
            </a:r>
            <a:endParaRPr lang="tr-TR" sz="6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062" y="1238249"/>
            <a:ext cx="17938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85240" y="752156"/>
            <a:ext cx="9529764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MİNE.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elma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ninene elma al.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ninene elma ile limon al.</a:t>
            </a:r>
            <a:endParaRPr lang="tr-TR" sz="6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462" y="870902"/>
            <a:ext cx="1530350" cy="1515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Resim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240" y="870902"/>
            <a:ext cx="1762760" cy="1224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216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19187" y="775256"/>
            <a:ext cx="9267826" cy="5418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EMİNE. 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Emine alma.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Emine kola alma.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Emine ona kola alma.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Emine ona kutu kola alma.</a:t>
            </a:r>
            <a:endParaRPr lang="tr-TR" sz="6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0" r="22695"/>
          <a:stretch/>
        </p:blipFill>
        <p:spPr bwMode="auto">
          <a:xfrm>
            <a:off x="8258174" y="1228407"/>
            <a:ext cx="1185863" cy="1600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4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62049" y="397786"/>
            <a:ext cx="9396414" cy="594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KAMİL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Kamil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Kamil kalem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Kamil iki kalem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Kamil ekmek ile iki kalem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Kamil on iki ekmek ile iki kalem al.</a:t>
            </a:r>
            <a:endParaRPr lang="tr-TR" sz="5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712" y="1079817"/>
            <a:ext cx="2689225" cy="75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9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00138" y="946705"/>
            <a:ext cx="10729911" cy="4927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EMEL KİM ?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Emel o kim ?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Emel o komik kim ?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Emel o komik olan kim ?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Emel o minik minik komik olan kim ?</a:t>
            </a:r>
            <a:endParaRPr lang="tr-TR" sz="5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85786" y="526374"/>
            <a:ext cx="10315575" cy="5918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EMİN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 limon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 iki limon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 iki limon ile ekmek al.</a:t>
            </a:r>
            <a:endParaRPr lang="tr-TR" sz="54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Emin iki limon ile on ekmek al.</a:t>
            </a:r>
            <a:endParaRPr lang="tr-TR" sz="5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397" y="1488081"/>
            <a:ext cx="1811655" cy="905510"/>
          </a:xfrm>
          <a:prstGeom prst="rect">
            <a:avLst/>
          </a:prstGeom>
        </p:spPr>
      </p:pic>
      <p:pic>
        <p:nvPicPr>
          <p:cNvPr id="6" name="Resim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182963"/>
            <a:ext cx="1530350" cy="1515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36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419350" y="1471614"/>
            <a:ext cx="7053263" cy="3446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oy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na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 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yun 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oy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na.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O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ye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ni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o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yun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oy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na</a:t>
            </a:r>
            <a:r>
              <a:rPr lang="tr-TR" sz="2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11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00123" y="126323"/>
            <a:ext cx="10944227" cy="6533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MİNE EK.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ek.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lale ek.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ile Melike lale ek.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ile Melike iki lale ek.</a:t>
            </a:r>
            <a:endParaRPr lang="tr-TR" sz="60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0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Mine ile Melike kol kola iki lale ek.</a:t>
            </a:r>
            <a:endParaRPr lang="tr-TR" sz="6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283" y="1262656"/>
            <a:ext cx="1555433" cy="135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7999" y="1714500"/>
            <a:ext cx="6310313" cy="345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EY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MEN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err="1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Ey</a:t>
            </a:r>
            <a:r>
              <a:rPr lang="tr-TR" sz="4800" b="1" dirty="0" err="1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men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al.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err="1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Ey</a:t>
            </a:r>
            <a:r>
              <a:rPr lang="tr-TR" sz="4800" b="1" dirty="0" err="1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men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yay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al.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err="1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Ey</a:t>
            </a:r>
            <a:r>
              <a:rPr lang="tr-TR" sz="4800" b="1" dirty="0" err="1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men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ok 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i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le 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yay 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al</a:t>
            </a:r>
            <a:r>
              <a:rPr lang="tr-TR" sz="24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11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93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3047999" y="2014539"/>
            <a:ext cx="6253163" cy="345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AY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LA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U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YU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Ay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la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u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yu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Ay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la 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uy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ku 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u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yu.</a:t>
            </a:r>
            <a:endParaRPr lang="tr-TR" sz="48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Ay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la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i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yi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uy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ku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u</a:t>
            </a:r>
            <a:r>
              <a:rPr lang="tr-TR" sz="48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yu</a:t>
            </a:r>
            <a:r>
              <a:rPr lang="tr-TR" sz="48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48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Resim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484" y="957263"/>
            <a:ext cx="2393316" cy="84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62287" y="1000125"/>
            <a:ext cx="6510337" cy="5114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TÜ</a:t>
            </a: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LAY </a:t>
            </a:r>
            <a:r>
              <a:rPr lang="tr-TR" sz="72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YOK</a:t>
            </a: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Tü</a:t>
            </a:r>
            <a:r>
              <a:rPr lang="tr-TR" sz="72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lay</a:t>
            </a: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yok.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Tü</a:t>
            </a: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lay </a:t>
            </a:r>
            <a:r>
              <a:rPr lang="tr-TR" sz="72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yün</a:t>
            </a: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yok.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Tü</a:t>
            </a:r>
            <a:r>
              <a:rPr lang="tr-TR" sz="72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lay</a:t>
            </a: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i</a:t>
            </a:r>
            <a:r>
              <a:rPr lang="tr-TR" sz="72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yi</a:t>
            </a: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yün </a:t>
            </a:r>
            <a:r>
              <a:rPr lang="tr-TR" sz="7200" b="1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yok</a:t>
            </a:r>
            <a:r>
              <a:rPr lang="tr-TR" sz="72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72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83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176461" y="761109"/>
            <a:ext cx="8896351" cy="5039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TAT.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 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tat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tat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lı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tat.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ya 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li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mon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lu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tat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lı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tat.</a:t>
            </a:r>
            <a:endParaRPr lang="tr-TR" sz="72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04976" y="961134"/>
            <a:ext cx="8496300" cy="5011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TAK.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ne 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tak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ne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to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 tak.</a:t>
            </a:r>
            <a:endParaRPr lang="tr-TR" sz="72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ne 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mi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nik 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to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ka </a:t>
            </a:r>
            <a:r>
              <a:rPr lang="tr-TR" sz="72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tak</a:t>
            </a:r>
            <a:r>
              <a:rPr lang="tr-TR" sz="7200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tr-TR" sz="72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6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962150" y="203756"/>
            <a:ext cx="8610600" cy="5910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ÜMİT TUT.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Ümit tut.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Ümit elle tut.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Ümit tek elle tut.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Ümit tek elle ütü tut.</a:t>
            </a:r>
            <a:endParaRPr lang="tr-TR" sz="66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28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33550" y="1514475"/>
            <a:ext cx="8039100" cy="4721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ÜLKÜ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Ülkü ütüle.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Ülkü tülü ütüle.</a:t>
            </a:r>
            <a:endParaRPr lang="tr-TR" sz="6600" dirty="0" smtClean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6600" b="1" dirty="0" smtClean="0">
                <a:effectLst/>
                <a:latin typeface="TTKB Dik Temel Abece" pitchFamily="2" charset="-94"/>
                <a:ea typeface="Century Gothic" panose="020B0502020202020204" pitchFamily="34" charset="0"/>
                <a:cs typeface="Times New Roman" panose="02020603050405020304" pitchFamily="18" charset="0"/>
              </a:rPr>
              <a:t>Ülkü tülü iyi ütüle.</a:t>
            </a:r>
            <a:endParaRPr lang="tr-TR" sz="66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775" y="1514475"/>
            <a:ext cx="2038350" cy="84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3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384</Words>
  <Application>Microsoft Office PowerPoint</Application>
  <PresentationFormat>Geniş ekran</PresentationFormat>
  <Paragraphs>93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Times New Roman</vt:lpstr>
      <vt:lpstr>TTKB Dik Temel Abece</vt:lpstr>
      <vt:lpstr>Wingdings 3</vt:lpstr>
      <vt:lpstr>Duman</vt:lpstr>
      <vt:lpstr>1- C nin   Süper Kahramanlarına   Sevgilerle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ASAN</dc:creator>
  <cp:lastModifiedBy>Engin ASAN</cp:lastModifiedBy>
  <cp:revision>8</cp:revision>
  <dcterms:created xsi:type="dcterms:W3CDTF">2020-12-03T18:06:40Z</dcterms:created>
  <dcterms:modified xsi:type="dcterms:W3CDTF">2020-12-03T19:06:17Z</dcterms:modified>
</cp:coreProperties>
</file>