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5" r:id="rId3"/>
    <p:sldId id="270" r:id="rId4"/>
    <p:sldId id="271" r:id="rId5"/>
    <p:sldId id="272" r:id="rId6"/>
    <p:sldId id="273" r:id="rId7"/>
    <p:sldId id="274" r:id="rId8"/>
    <p:sldId id="256" r:id="rId9"/>
    <p:sldId id="257" r:id="rId10"/>
    <p:sldId id="258" r:id="rId11"/>
    <p:sldId id="259" r:id="rId12"/>
    <p:sldId id="262" r:id="rId13"/>
    <p:sldId id="263" r:id="rId14"/>
    <p:sldId id="264" r:id="rId15"/>
    <p:sldId id="265" r:id="rId16"/>
    <p:sldId id="260" r:id="rId17"/>
    <p:sldId id="26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0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6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0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04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71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01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58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5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28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8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9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0E44-72E1-43B3-99E1-590B8AE954D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FE9A-A3D6-4A8E-A1E1-2874268D20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99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188" y="624109"/>
            <a:ext cx="11487149" cy="5533804"/>
          </a:xfrm>
        </p:spPr>
        <p:txBody>
          <a:bodyPr>
            <a:no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</a:rPr>
              <a:t>1- C </a:t>
            </a:r>
            <a:r>
              <a:rPr lang="tr-TR" sz="7200" b="1" dirty="0" err="1" smtClean="0">
                <a:solidFill>
                  <a:srgbClr val="002060"/>
                </a:solidFill>
              </a:rPr>
              <a:t>nin</a:t>
            </a:r>
            <a:r>
              <a:rPr lang="tr-TR" sz="7200" dirty="0" smtClean="0"/>
              <a:t> </a:t>
            </a:r>
            <a:br>
              <a:rPr lang="tr-TR" sz="72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7200" b="1" dirty="0" smtClean="0">
                <a:solidFill>
                  <a:srgbClr val="002060"/>
                </a:solidFill>
              </a:rPr>
              <a:t>Süper Kahramanlarına </a:t>
            </a:r>
            <a:r>
              <a:rPr lang="tr-TR" sz="7200" dirty="0" smtClean="0"/>
              <a:t/>
            </a:r>
            <a:br>
              <a:rPr lang="tr-TR" sz="7200" dirty="0" smtClean="0"/>
            </a:br>
            <a:r>
              <a:rPr lang="tr-TR" sz="4000" dirty="0"/>
              <a:t/>
            </a:r>
            <a:br>
              <a:rPr lang="tr-TR" sz="4000" dirty="0"/>
            </a:br>
            <a:r>
              <a:rPr lang="tr-TR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Sevgilerle</a:t>
            </a:r>
            <a:endParaRPr lang="tr-TR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161" y="419220"/>
            <a:ext cx="2984127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9735" y="1831672"/>
            <a:ext cx="1088791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err="1" smtClean="0">
                <a:solidFill>
                  <a:srgbClr val="FF33CC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Mine,Ayla</a:t>
            </a:r>
            <a:r>
              <a:rPr lang="tr-TR" sz="11500" dirty="0" smtClean="0">
                <a:solidFill>
                  <a:srgbClr val="FF33CC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ile oyna</a:t>
            </a:r>
            <a:endParaRPr lang="tr-TR" sz="66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5166" y="2116485"/>
            <a:ext cx="906850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smtClean="0">
                <a:solidFill>
                  <a:schemeClr val="accent6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Ütü ile oynama</a:t>
            </a:r>
            <a:endParaRPr lang="tr-TR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23374" y="2191435"/>
            <a:ext cx="68034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smtClean="0">
                <a:solidFill>
                  <a:srgbClr val="C0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Yaman oku.</a:t>
            </a:r>
            <a:endParaRPr lang="tr-T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04100" y="2177148"/>
            <a:ext cx="948208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b="1" dirty="0" smtClean="0">
                <a:solidFill>
                  <a:srgbClr val="00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11500" b="1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nal</a:t>
            </a:r>
            <a:r>
              <a:rPr lang="tr-TR" sz="11500" b="1" dirty="0" smtClean="0">
                <a:solidFill>
                  <a:srgbClr val="00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tr-TR" sz="11500" b="1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tr-TR" sz="11500" b="1" dirty="0" smtClean="0">
                <a:solidFill>
                  <a:srgbClr val="00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, anlat.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1926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93499" y="2206425"/>
            <a:ext cx="1093600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err="1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Eymen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erken uyu. 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9972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44926" y="1891632"/>
            <a:ext cx="1058174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smtClean="0">
                <a:solidFill>
                  <a:srgbClr val="0070C0"/>
                </a:solidFill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  <a:r>
              <a:rPr lang="tr-TR" sz="11500" dirty="0" smtClean="0">
                <a:solidFill>
                  <a:srgbClr val="0070C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yatak </a:t>
            </a:r>
            <a:r>
              <a:rPr lang="tr-TR" sz="11500" dirty="0" err="1" smtClean="0">
                <a:solidFill>
                  <a:srgbClr val="0070C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al,uyu</a:t>
            </a:r>
            <a:r>
              <a:rPr lang="tr-TR" sz="11500" dirty="0" smtClean="0">
                <a:solidFill>
                  <a:srgbClr val="0070C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69147" y="2320023"/>
            <a:ext cx="1047754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8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Oya ile Kaya yan yana.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0057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97105" y="2281376"/>
            <a:ext cx="1105623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smtClean="0">
                <a:solidFill>
                  <a:schemeClr val="accent6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Talat kayak kayma.</a:t>
            </a:r>
            <a:endParaRPr lang="tr-TR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1375"/>
          </a:xfrm>
        </p:spPr>
        <p:txBody>
          <a:bodyPr>
            <a:noAutofit/>
          </a:bodyPr>
          <a:lstStyle/>
          <a:p>
            <a:pPr algn="ctr"/>
            <a:r>
              <a:rPr lang="tr-TR" sz="23900" dirty="0" smtClean="0">
                <a:solidFill>
                  <a:srgbClr val="FF0000"/>
                </a:solidFill>
                <a:latin typeface="TTKB Dik Temel Abece" pitchFamily="2" charset="-94"/>
              </a:rPr>
              <a:t>Y </a:t>
            </a:r>
            <a:r>
              <a:rPr lang="tr-TR" sz="23900" dirty="0" err="1" smtClean="0">
                <a:solidFill>
                  <a:schemeClr val="accent5">
                    <a:lumMod val="50000"/>
                  </a:schemeClr>
                </a:solidFill>
                <a:latin typeface="TTKB Dik Temel Abece" pitchFamily="2" charset="-94"/>
              </a:rPr>
              <a:t>y</a:t>
            </a:r>
            <a:endParaRPr lang="tr-TR" sz="23900" dirty="0">
              <a:solidFill>
                <a:schemeClr val="accent5">
                  <a:lumMod val="50000"/>
                </a:schemeClr>
              </a:solidFill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3974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23909" y="400578"/>
            <a:ext cx="107285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500" dirty="0"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 - </a:t>
            </a:r>
            <a:r>
              <a:rPr lang="tr-TR" sz="115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ey </a:t>
            </a:r>
            <a:r>
              <a:rPr lang="tr-TR" sz="11500" dirty="0"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oy - </a:t>
            </a:r>
            <a:r>
              <a:rPr lang="tr-TR" sz="11500" dirty="0" err="1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endParaRPr lang="tr-TR" sz="11500" dirty="0">
              <a:solidFill>
                <a:srgbClr val="FF0000"/>
              </a:solidFill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6600" dirty="0" smtClean="0">
              <a:solidFill>
                <a:srgbClr val="FF0000"/>
              </a:solidFill>
              <a:effectLst/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15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11500" dirty="0" err="1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üy</a:t>
            </a:r>
            <a:r>
              <a:rPr lang="tr-TR" sz="11500" dirty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500" dirty="0" smtClean="0"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1500" dirty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500" dirty="0" err="1" smtClean="0">
                <a:solidFill>
                  <a:srgbClr val="FF0000"/>
                </a:solidFill>
                <a:latin typeface="TTKB Dik Temel Abece" pitchFamily="2" charset="-94"/>
                <a:cs typeface="Times New Roman" panose="02020603050405020304" pitchFamily="18" charset="0"/>
              </a:rPr>
              <a:t>ıy</a:t>
            </a:r>
            <a:r>
              <a:rPr lang="tr-TR" sz="11500" dirty="0" smtClean="0">
                <a:solidFill>
                  <a:srgbClr val="FF0000"/>
                </a:solidFill>
                <a:latin typeface="TTKB Dik Temel Abece" pitchFamily="2" charset="-94"/>
                <a:cs typeface="Times New Roman" panose="02020603050405020304" pitchFamily="18" charset="0"/>
              </a:rPr>
              <a:t> </a:t>
            </a:r>
            <a:r>
              <a:rPr lang="tr-TR" sz="11500" dirty="0" smtClean="0">
                <a:latin typeface="TTKB Dik Temel Abece" pitchFamily="2" charset="-94"/>
                <a:cs typeface="Times New Roman" panose="02020603050405020304" pitchFamily="18" charset="0"/>
              </a:rPr>
              <a:t>-</a:t>
            </a:r>
            <a:r>
              <a:rPr lang="tr-TR" sz="11500" dirty="0" smtClean="0">
                <a:solidFill>
                  <a:srgbClr val="FF0000"/>
                </a:solidFill>
                <a:latin typeface="TTKB Dik Temel Abece" pitchFamily="2" charset="-94"/>
                <a:cs typeface="Times New Roman" panose="02020603050405020304" pitchFamily="18" charset="0"/>
              </a:rPr>
              <a:t> </a:t>
            </a:r>
            <a:r>
              <a:rPr lang="tr-TR" sz="11500" dirty="0" err="1" smtClean="0">
                <a:latin typeface="TTKB Dik Temel Abece" pitchFamily="2" charset="-94"/>
                <a:cs typeface="Times New Roman" panose="02020603050405020304" pitchFamily="18" charset="0"/>
              </a:rPr>
              <a:t>öy</a:t>
            </a:r>
            <a:endParaRPr lang="tr-TR" sz="11500" dirty="0" smtClean="0">
              <a:latin typeface="TTKB Dik Temel Abece" pitchFamily="2" charset="-94"/>
              <a:cs typeface="Times New Roman" panose="02020603050405020304" pitchFamily="18" charset="0"/>
            </a:endParaRPr>
          </a:p>
          <a:p>
            <a:endParaRPr lang="tr-TR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07540" y="739263"/>
            <a:ext cx="10171374" cy="5201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5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115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- ya - </a:t>
            </a:r>
            <a:r>
              <a:rPr lang="tr-TR" sz="115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11500" dirty="0" err="1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endParaRPr lang="tr-TR" sz="11500" dirty="0" smtClean="0">
              <a:effectLst/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6000" dirty="0" smtClean="0">
              <a:effectLst/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1500" dirty="0" err="1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11500" dirty="0" err="1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sz="115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500" dirty="0"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500" dirty="0" err="1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yü</a:t>
            </a:r>
            <a:r>
              <a:rPr lang="tr-TR" sz="11500" dirty="0" smtClean="0"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11500" dirty="0" err="1" smtClean="0">
                <a:solidFill>
                  <a:srgbClr val="FF0000"/>
                </a:solidFill>
                <a:latin typeface="TTKB Dik Temel Abece" pitchFamily="2" charset="-94"/>
                <a:cs typeface="Times New Roman" panose="02020603050405020304" pitchFamily="18" charset="0"/>
              </a:rPr>
              <a:t>yı</a:t>
            </a:r>
            <a:r>
              <a:rPr lang="tr-TR" sz="11500" dirty="0" smtClean="0">
                <a:latin typeface="TTKB Dik Temel Abece" pitchFamily="2" charset="-94"/>
                <a:cs typeface="Times New Roman" panose="02020603050405020304" pitchFamily="18" charset="0"/>
              </a:rPr>
              <a:t> - </a:t>
            </a:r>
            <a:r>
              <a:rPr lang="tr-TR" sz="11500" dirty="0" err="1" smtClean="0">
                <a:latin typeface="TTKB Dik Temel Abece" pitchFamily="2" charset="-94"/>
                <a:cs typeface="Times New Roman" panose="02020603050405020304" pitchFamily="18" charset="0"/>
              </a:rPr>
              <a:t>yö</a:t>
            </a:r>
            <a:endParaRPr lang="tr-TR" sz="11500" dirty="0" smtClean="0">
              <a:effectLst/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TKB Dik Temel Abece" pitchFamily="2" charset="-9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500187" y="12430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214313" y="1114425"/>
            <a:ext cx="1045845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lang="tr-TR" sz="8800" dirty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k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u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</a:rPr>
              <a:t>tu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 - ko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</a:rPr>
              <a:t>la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 - ku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</a:rPr>
              <a:t>yu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 -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endParaRPr lang="tr-TR" sz="6600" dirty="0">
              <a:solidFill>
                <a:srgbClr val="7030A0"/>
              </a:solidFill>
              <a:latin typeface="TTKB Dik Temel Abece" pitchFamily="2" charset="-94"/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409825" algn="l"/>
              </a:tabLst>
            </a:pPr>
            <a:r>
              <a:rPr lang="tr-TR" sz="8800" dirty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k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u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</a:rPr>
              <a:t>mu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 - kat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</a:rPr>
              <a:t>la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 </a:t>
            </a:r>
            <a:r>
              <a:rPr lang="tr-TR" sz="8800" dirty="0" smtClean="0">
                <a:solidFill>
                  <a:srgbClr val="7030A0"/>
                </a:solidFill>
                <a:latin typeface="TTKB Dik Temel Abece" pitchFamily="2" charset="-94"/>
                <a:ea typeface="Times New Roman" panose="02020603050405020304" pitchFamily="18" charset="0"/>
              </a:rPr>
              <a:t>– kay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  <a:ea typeface="Times New Roman" panose="02020603050405020304" pitchFamily="18" charset="0"/>
              </a:rPr>
              <a:t>ma</a:t>
            </a:r>
            <a:endParaRPr lang="tr-TR" sz="5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42900" y="1028701"/>
            <a:ext cx="112117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8800" dirty="0">
                <a:solidFill>
                  <a:srgbClr val="C00000"/>
                </a:solidFill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8800" dirty="0" smtClean="0">
                <a:solidFill>
                  <a:srgbClr val="C0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ut - yutma - yol </a:t>
            </a:r>
            <a:endParaRPr lang="tr-TR" sz="8800" dirty="0" smtClean="0">
              <a:solidFill>
                <a:srgbClr val="C00000"/>
              </a:solidFill>
              <a:effectLst/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8800" dirty="0">
              <a:solidFill>
                <a:srgbClr val="C00000"/>
              </a:solidFill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8800" dirty="0" smtClean="0">
                <a:solidFill>
                  <a:srgbClr val="C0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yok - yokluk</a:t>
            </a:r>
            <a:endParaRPr lang="tr-T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8676" y="1343025"/>
            <a:ext cx="942974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8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88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yük </a:t>
            </a:r>
            <a:r>
              <a:rPr lang="tr-TR" sz="88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- yün - yük</a:t>
            </a:r>
            <a:r>
              <a:rPr lang="tr-TR" sz="88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tr-TR" sz="88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sz="5400" dirty="0">
              <a:solidFill>
                <a:schemeClr val="accent5">
                  <a:lumMod val="50000"/>
                </a:schemeClr>
              </a:solidFill>
              <a:latin typeface="TTKB Dik Temel Abece" pitchFamily="2" charset="-9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88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   yük</a:t>
            </a:r>
            <a:r>
              <a:rPr lang="tr-TR" sz="88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lü</a:t>
            </a:r>
            <a:r>
              <a:rPr lang="tr-TR" sz="88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 - yün</a:t>
            </a:r>
            <a:r>
              <a:rPr lang="tr-TR" sz="8800" dirty="0" smtClean="0">
                <a:solidFill>
                  <a:srgbClr val="FF0000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lü</a:t>
            </a:r>
            <a:endParaRPr lang="tr-T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6325" y="1971676"/>
            <a:ext cx="978217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500" dirty="0" smtClean="0">
                <a:solidFill>
                  <a:schemeClr val="accent5">
                    <a:lumMod val="50000"/>
                  </a:schemeClr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Kaya oyun oyna.</a:t>
            </a:r>
            <a:endParaRPr lang="tr-TR" sz="11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957513" y="2500313"/>
            <a:ext cx="658653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500" dirty="0" smtClean="0">
                <a:solidFill>
                  <a:srgbClr val="FF33CC"/>
                </a:solidFill>
                <a:effectLst/>
                <a:latin typeface="TTKB Dik Temel Abece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Ayla oyna</a:t>
            </a:r>
            <a:r>
              <a:rPr lang="tr-TR" sz="11500" dirty="0" smtClean="0">
                <a:solidFill>
                  <a:srgbClr val="FF33CC"/>
                </a:solidFill>
                <a:effectLst/>
                <a:latin typeface="TTKB Dik Temel Abece Dot" pitchFamily="2" charset="-94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15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101</Words>
  <Application>Microsoft Office PowerPoint</Application>
  <PresentationFormat>Geniş ekran</PresentationFormat>
  <Paragraphs>27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TTKB Dik Temel Abece</vt:lpstr>
      <vt:lpstr>TTKB Dik Temel Abece Dot</vt:lpstr>
      <vt:lpstr>Office Teması</vt:lpstr>
      <vt:lpstr>1- C nin   Süper Kahramanlarına   Sevgilerle</vt:lpstr>
      <vt:lpstr>Y 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ASAN</dc:creator>
  <cp:lastModifiedBy>Engin ASAN</cp:lastModifiedBy>
  <cp:revision>6</cp:revision>
  <dcterms:created xsi:type="dcterms:W3CDTF">2020-12-03T18:36:30Z</dcterms:created>
  <dcterms:modified xsi:type="dcterms:W3CDTF">2020-12-03T19:10:33Z</dcterms:modified>
</cp:coreProperties>
</file>