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75" r:id="rId3"/>
    <p:sldId id="270" r:id="rId4"/>
    <p:sldId id="271" r:id="rId5"/>
    <p:sldId id="272" r:id="rId6"/>
    <p:sldId id="273" r:id="rId7"/>
    <p:sldId id="274" r:id="rId8"/>
    <p:sldId id="256" r:id="rId9"/>
    <p:sldId id="257" r:id="rId10"/>
    <p:sldId id="258" r:id="rId11"/>
    <p:sldId id="259" r:id="rId12"/>
    <p:sldId id="262" r:id="rId13"/>
    <p:sldId id="263" r:id="rId14"/>
    <p:sldId id="264" r:id="rId15"/>
    <p:sldId id="265" r:id="rId16"/>
    <p:sldId id="260" r:id="rId17"/>
    <p:sldId id="261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605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E44-72E1-43B3-99E1-590B8AE954D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FE9A-A3D6-4A8E-A1E1-2874268D20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1633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E44-72E1-43B3-99E1-590B8AE954D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FE9A-A3D6-4A8E-A1E1-2874268D20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9903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E44-72E1-43B3-99E1-590B8AE954D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FE9A-A3D6-4A8E-A1E1-2874268D20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3048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E44-72E1-43B3-99E1-590B8AE954D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FE9A-A3D6-4A8E-A1E1-2874268D20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5436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E44-72E1-43B3-99E1-590B8AE954D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FE9A-A3D6-4A8E-A1E1-2874268D20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0712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E44-72E1-43B3-99E1-590B8AE954D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FE9A-A3D6-4A8E-A1E1-2874268D20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0014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E44-72E1-43B3-99E1-590B8AE954D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FE9A-A3D6-4A8E-A1E1-2874268D20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2586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E44-72E1-43B3-99E1-590B8AE954D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FE9A-A3D6-4A8E-A1E1-2874268D20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3511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E44-72E1-43B3-99E1-590B8AE954D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FE9A-A3D6-4A8E-A1E1-2874268D20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5281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E44-72E1-43B3-99E1-590B8AE954D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FE9A-A3D6-4A8E-A1E1-2874268D20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9855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E44-72E1-43B3-99E1-590B8AE954D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FE9A-A3D6-4A8E-A1E1-2874268D20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4916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10E44-72E1-43B3-99E1-590B8AE954D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6FE9A-A3D6-4A8E-A1E1-2874268D20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4994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57188" y="624109"/>
            <a:ext cx="11487149" cy="5533804"/>
          </a:xfrm>
        </p:spPr>
        <p:txBody>
          <a:bodyPr>
            <a:noAutofit/>
          </a:bodyPr>
          <a:lstStyle/>
          <a:p>
            <a:pPr algn="ctr"/>
            <a:r>
              <a:rPr lang="tr-TR" sz="7200" b="1" dirty="0" smtClean="0">
                <a:solidFill>
                  <a:srgbClr val="FF0000"/>
                </a:solidFill>
              </a:rPr>
              <a:t>1- C </a:t>
            </a:r>
            <a:r>
              <a:rPr lang="tr-TR" sz="7200" b="1" dirty="0" err="1" smtClean="0">
                <a:solidFill>
                  <a:srgbClr val="002060"/>
                </a:solidFill>
              </a:rPr>
              <a:t>nin</a:t>
            </a:r>
            <a:r>
              <a:rPr lang="tr-TR" sz="7200" dirty="0" smtClean="0"/>
              <a:t> </a:t>
            </a:r>
            <a:br>
              <a:rPr lang="tr-TR" sz="7200" dirty="0" smtClean="0"/>
            </a:b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7200" b="1" dirty="0" smtClean="0">
                <a:solidFill>
                  <a:srgbClr val="002060"/>
                </a:solidFill>
              </a:rPr>
              <a:t>Süper Kahramanlarına </a:t>
            </a:r>
            <a:r>
              <a:rPr lang="tr-TR" sz="7200" dirty="0" smtClean="0"/>
              <a:t/>
            </a:r>
            <a:br>
              <a:rPr lang="tr-TR" sz="7200" dirty="0" smtClean="0"/>
            </a:br>
            <a:r>
              <a:rPr lang="tr-TR" sz="4000" dirty="0"/>
              <a:t/>
            </a:r>
            <a:br>
              <a:rPr lang="tr-TR" sz="4000" dirty="0"/>
            </a:br>
            <a:r>
              <a:rPr lang="tr-TR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Sevgilerle</a:t>
            </a:r>
            <a:endParaRPr lang="tr-TR" sz="7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0161" y="419220"/>
            <a:ext cx="2984127" cy="19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71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09735" y="1831672"/>
            <a:ext cx="10887917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1500" dirty="0" err="1" smtClean="0">
                <a:solidFill>
                  <a:srgbClr val="FF33CC"/>
                </a:solidFill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Mine,Ayla</a:t>
            </a:r>
            <a:r>
              <a:rPr lang="tr-TR" sz="11500" dirty="0" smtClean="0">
                <a:solidFill>
                  <a:srgbClr val="FF33CC"/>
                </a:solidFill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 ile oyna</a:t>
            </a:r>
            <a:endParaRPr lang="tr-TR" sz="6600" dirty="0">
              <a:solidFill>
                <a:srgbClr val="FF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23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405166" y="2116485"/>
            <a:ext cx="9068508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1500" dirty="0" smtClean="0">
                <a:solidFill>
                  <a:schemeClr val="accent6">
                    <a:lumMod val="50000"/>
                  </a:schemeClr>
                </a:solidFill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Ütü ile oynama</a:t>
            </a:r>
            <a:endParaRPr lang="tr-TR" sz="6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54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623374" y="2191435"/>
            <a:ext cx="6803466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1500" dirty="0" smtClean="0">
                <a:solidFill>
                  <a:srgbClr val="C00000"/>
                </a:solidFill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Yaman oku.</a:t>
            </a:r>
            <a:endParaRPr lang="tr-TR" sz="6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99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504100" y="2177148"/>
            <a:ext cx="9482083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1500" b="1" dirty="0" smtClean="0">
                <a:solidFill>
                  <a:srgbClr val="000000"/>
                </a:solidFill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r-TR" sz="11500" b="1" dirty="0" smtClean="0"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nal</a:t>
            </a:r>
            <a:r>
              <a:rPr lang="tr-TR" sz="11500" b="1" dirty="0" smtClean="0">
                <a:solidFill>
                  <a:srgbClr val="000000"/>
                </a:solidFill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lang="tr-TR" sz="11500" b="1" dirty="0" smtClean="0"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ku</a:t>
            </a:r>
            <a:r>
              <a:rPr lang="tr-TR" sz="11500" b="1" dirty="0" smtClean="0">
                <a:solidFill>
                  <a:srgbClr val="000000"/>
                </a:solidFill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, anlat.</a:t>
            </a:r>
            <a:endParaRPr lang="tr-TR" sz="6600" dirty="0"/>
          </a:p>
        </p:txBody>
      </p:sp>
    </p:spTree>
    <p:extLst>
      <p:ext uri="{BB962C8B-B14F-4D97-AF65-F5344CB8AC3E}">
        <p14:creationId xmlns:p14="http://schemas.microsoft.com/office/powerpoint/2010/main" val="119267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993499" y="2206425"/>
            <a:ext cx="10936007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1500" dirty="0" err="1" smtClean="0"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Eymen</a:t>
            </a:r>
            <a:r>
              <a:rPr lang="tr-TR" sz="11500" dirty="0" smtClean="0"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 erken uyu. </a:t>
            </a:r>
            <a:endParaRPr lang="tr-TR" sz="6600" dirty="0"/>
          </a:p>
        </p:txBody>
      </p:sp>
    </p:spTree>
    <p:extLst>
      <p:ext uri="{BB962C8B-B14F-4D97-AF65-F5344CB8AC3E}">
        <p14:creationId xmlns:p14="http://schemas.microsoft.com/office/powerpoint/2010/main" val="99722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44926" y="1891632"/>
            <a:ext cx="10581743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1500" dirty="0" smtClean="0">
                <a:solidFill>
                  <a:srgbClr val="0070C0"/>
                </a:solidFill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Kaya</a:t>
            </a:r>
            <a:r>
              <a:rPr lang="tr-TR" sz="11500" dirty="0" smtClean="0">
                <a:solidFill>
                  <a:srgbClr val="0070C0"/>
                </a:solidFill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 yatak </a:t>
            </a:r>
            <a:r>
              <a:rPr lang="tr-TR" sz="11500" dirty="0" err="1" smtClean="0">
                <a:solidFill>
                  <a:srgbClr val="0070C0"/>
                </a:solidFill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al,uyu</a:t>
            </a:r>
            <a:r>
              <a:rPr lang="tr-TR" sz="11500" dirty="0" smtClean="0">
                <a:solidFill>
                  <a:srgbClr val="0070C0"/>
                </a:solidFill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6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67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69147" y="2320023"/>
            <a:ext cx="1047754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8800" dirty="0" smtClean="0"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Oya ile Kaya yan yana.</a:t>
            </a: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400573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597105" y="2281376"/>
            <a:ext cx="11056232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1500" dirty="0" smtClean="0">
                <a:solidFill>
                  <a:schemeClr val="accent6">
                    <a:lumMod val="50000"/>
                  </a:schemeClr>
                </a:solidFill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Talat kayak kayma.</a:t>
            </a:r>
            <a:endParaRPr lang="tr-TR" sz="6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97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21375"/>
          </a:xfrm>
        </p:spPr>
        <p:txBody>
          <a:bodyPr>
            <a:noAutofit/>
          </a:bodyPr>
          <a:lstStyle/>
          <a:p>
            <a:pPr algn="ctr"/>
            <a:r>
              <a:rPr lang="tr-TR" sz="23900" dirty="0" smtClean="0">
                <a:solidFill>
                  <a:srgbClr val="FF0000"/>
                </a:solidFill>
                <a:latin typeface="TTKB Dik Temel Abece" pitchFamily="2" charset="-94"/>
              </a:rPr>
              <a:t>Y </a:t>
            </a:r>
            <a:r>
              <a:rPr lang="tr-TR" sz="23900" dirty="0" err="1" smtClean="0">
                <a:solidFill>
                  <a:schemeClr val="accent5">
                    <a:lumMod val="50000"/>
                  </a:schemeClr>
                </a:solidFill>
                <a:latin typeface="TTKB Dik Temel Abece" pitchFamily="2" charset="-94"/>
              </a:rPr>
              <a:t>y</a:t>
            </a:r>
            <a:endParaRPr lang="tr-TR" sz="23900" dirty="0">
              <a:solidFill>
                <a:schemeClr val="accent5">
                  <a:lumMod val="50000"/>
                </a:schemeClr>
              </a:solidFill>
              <a:latin typeface="TTKB Dik Temel Abece" pitchFamily="2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339748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23909" y="400578"/>
            <a:ext cx="10728576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1500" dirty="0"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11500" dirty="0" smtClean="0"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y - </a:t>
            </a:r>
            <a:r>
              <a:rPr lang="tr-TR" sz="11500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ey </a:t>
            </a:r>
            <a:r>
              <a:rPr lang="tr-TR" sz="11500" dirty="0"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11500" dirty="0" smtClean="0"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 oy - </a:t>
            </a:r>
            <a:r>
              <a:rPr lang="tr-TR" sz="11500" dirty="0" err="1" smtClean="0">
                <a:solidFill>
                  <a:srgbClr val="FF0000"/>
                </a:solidFill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iy</a:t>
            </a:r>
            <a:endParaRPr lang="tr-TR" sz="11500" dirty="0">
              <a:solidFill>
                <a:srgbClr val="FF0000"/>
              </a:solidFill>
              <a:latin typeface="TTKB Dik Temel Abece" pitchFamily="2" charset="-94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6600" dirty="0" smtClean="0">
              <a:solidFill>
                <a:srgbClr val="FF0000"/>
              </a:solidFill>
              <a:effectLst/>
              <a:latin typeface="TTKB Dik Temel Abece" pitchFamily="2" charset="-94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1500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uy</a:t>
            </a:r>
            <a:r>
              <a:rPr lang="tr-TR" sz="11500" dirty="0" smtClean="0"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tr-TR" sz="11500" dirty="0" err="1" smtClean="0"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üy</a:t>
            </a:r>
            <a:r>
              <a:rPr lang="tr-TR" sz="11500" dirty="0">
                <a:solidFill>
                  <a:srgbClr val="FF0000"/>
                </a:solidFill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1500" dirty="0" smtClean="0"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11500" dirty="0">
                <a:solidFill>
                  <a:srgbClr val="FF0000"/>
                </a:solidFill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1500" dirty="0" err="1" smtClean="0">
                <a:solidFill>
                  <a:srgbClr val="FF0000"/>
                </a:solidFill>
                <a:latin typeface="TTKB Dik Temel Abece" pitchFamily="2" charset="-94"/>
                <a:cs typeface="Times New Roman" panose="02020603050405020304" pitchFamily="18" charset="0"/>
              </a:rPr>
              <a:t>ıy</a:t>
            </a:r>
            <a:r>
              <a:rPr lang="tr-TR" sz="11500" dirty="0" smtClean="0">
                <a:solidFill>
                  <a:srgbClr val="FF0000"/>
                </a:solidFill>
                <a:latin typeface="TTKB Dik Temel Abece" pitchFamily="2" charset="-94"/>
                <a:cs typeface="Times New Roman" panose="02020603050405020304" pitchFamily="18" charset="0"/>
              </a:rPr>
              <a:t> </a:t>
            </a:r>
            <a:r>
              <a:rPr lang="tr-TR" sz="11500" dirty="0" smtClean="0">
                <a:latin typeface="TTKB Dik Temel Abece" pitchFamily="2" charset="-94"/>
                <a:cs typeface="Times New Roman" panose="02020603050405020304" pitchFamily="18" charset="0"/>
              </a:rPr>
              <a:t>-</a:t>
            </a:r>
            <a:r>
              <a:rPr lang="tr-TR" sz="11500" dirty="0" smtClean="0">
                <a:solidFill>
                  <a:srgbClr val="FF0000"/>
                </a:solidFill>
                <a:latin typeface="TTKB Dik Temel Abece" pitchFamily="2" charset="-94"/>
                <a:cs typeface="Times New Roman" panose="02020603050405020304" pitchFamily="18" charset="0"/>
              </a:rPr>
              <a:t> </a:t>
            </a:r>
            <a:r>
              <a:rPr lang="tr-TR" sz="11500" dirty="0" err="1" smtClean="0">
                <a:latin typeface="TTKB Dik Temel Abece" pitchFamily="2" charset="-94"/>
                <a:cs typeface="Times New Roman" panose="02020603050405020304" pitchFamily="18" charset="0"/>
              </a:rPr>
              <a:t>öy</a:t>
            </a:r>
            <a:endParaRPr lang="tr-TR" sz="11500" dirty="0" smtClean="0">
              <a:latin typeface="TTKB Dik Temel Abece" pitchFamily="2" charset="-94"/>
              <a:cs typeface="Times New Roman" panose="02020603050405020304" pitchFamily="18" charset="0"/>
            </a:endParaRPr>
          </a:p>
          <a:p>
            <a:endParaRPr lang="tr-TR" sz="6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87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907540" y="739263"/>
            <a:ext cx="10171374" cy="52014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1500" dirty="0" smtClean="0">
                <a:solidFill>
                  <a:srgbClr val="FF0000"/>
                </a:solidFill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11500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tr-TR" sz="11500" dirty="0" smtClean="0"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- ya - </a:t>
            </a:r>
            <a:r>
              <a:rPr lang="tr-TR" sz="11500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yo </a:t>
            </a:r>
            <a:r>
              <a:rPr lang="tr-TR" sz="11500" dirty="0" smtClean="0"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tr-TR" sz="11500" dirty="0" err="1" smtClean="0"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yi</a:t>
            </a:r>
            <a:endParaRPr lang="tr-TR" sz="11500" dirty="0" smtClean="0">
              <a:effectLst/>
              <a:latin typeface="TTKB Dik Temel Abece" pitchFamily="2" charset="-94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6000" dirty="0" smtClean="0">
              <a:effectLst/>
              <a:latin typeface="TTKB Dik Temel Abece" pitchFamily="2" charset="-94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1500" dirty="0" err="1">
                <a:solidFill>
                  <a:srgbClr val="FF0000"/>
                </a:solidFill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11500" dirty="0" err="1" smtClean="0">
                <a:solidFill>
                  <a:srgbClr val="FF0000"/>
                </a:solidFill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tr-TR" sz="11500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1500" dirty="0"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11500" dirty="0" smtClean="0"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1500" dirty="0" err="1" smtClean="0"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yü</a:t>
            </a:r>
            <a:r>
              <a:rPr lang="tr-TR" sz="11500" dirty="0" smtClean="0"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tr-TR" sz="11500" dirty="0" err="1" smtClean="0">
                <a:solidFill>
                  <a:srgbClr val="FF0000"/>
                </a:solidFill>
                <a:latin typeface="TTKB Dik Temel Abece" pitchFamily="2" charset="-94"/>
                <a:cs typeface="Times New Roman" panose="02020603050405020304" pitchFamily="18" charset="0"/>
              </a:rPr>
              <a:t>yı</a:t>
            </a:r>
            <a:r>
              <a:rPr lang="tr-TR" sz="11500" dirty="0" smtClean="0">
                <a:latin typeface="TTKB Dik Temel Abece" pitchFamily="2" charset="-94"/>
                <a:cs typeface="Times New Roman" panose="02020603050405020304" pitchFamily="18" charset="0"/>
              </a:rPr>
              <a:t> - </a:t>
            </a:r>
            <a:r>
              <a:rPr lang="tr-TR" sz="11500" dirty="0" err="1" smtClean="0">
                <a:latin typeface="TTKB Dik Temel Abece" pitchFamily="2" charset="-94"/>
                <a:cs typeface="Times New Roman" panose="02020603050405020304" pitchFamily="18" charset="0"/>
              </a:rPr>
              <a:t>yö</a:t>
            </a:r>
            <a:endParaRPr lang="tr-TR" sz="11500" dirty="0" smtClean="0">
              <a:effectLst/>
              <a:latin typeface="TTKB Dik Temel Abece" pitchFamily="2" charset="-94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3600" dirty="0">
              <a:latin typeface="TTKB Dik Temel Abece" pitchFamily="2" charset="-94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9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1500187" y="12430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2" name="Dikdörtgen 21"/>
          <p:cNvSpPr/>
          <p:nvPr/>
        </p:nvSpPr>
        <p:spPr>
          <a:xfrm>
            <a:off x="214313" y="1114425"/>
            <a:ext cx="1045845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409825" algn="l"/>
              </a:tabLst>
            </a:pPr>
            <a:r>
              <a:rPr lang="tr-TR" sz="8800" dirty="0">
                <a:solidFill>
                  <a:srgbClr val="7030A0"/>
                </a:solidFill>
                <a:latin typeface="TTKB Dik Temel Abece" pitchFamily="2" charset="-94"/>
                <a:ea typeface="Times New Roman" panose="02020603050405020304" pitchFamily="18" charset="0"/>
              </a:rPr>
              <a:t>k</a:t>
            </a:r>
            <a:r>
              <a:rPr lang="tr-TR" sz="8800" dirty="0" smtClean="0">
                <a:solidFill>
                  <a:srgbClr val="7030A0"/>
                </a:solidFill>
                <a:latin typeface="TTKB Dik Temel Abece" pitchFamily="2" charset="-94"/>
                <a:ea typeface="Times New Roman" panose="02020603050405020304" pitchFamily="18" charset="0"/>
              </a:rPr>
              <a:t>u</a:t>
            </a:r>
            <a:r>
              <a:rPr lang="tr-TR" sz="8800" dirty="0" smtClean="0">
                <a:solidFill>
                  <a:srgbClr val="FF0000"/>
                </a:solidFill>
                <a:latin typeface="TTKB Dik Temel Abece" pitchFamily="2" charset="-94"/>
                <a:ea typeface="Times New Roman" panose="02020603050405020304" pitchFamily="18" charset="0"/>
              </a:rPr>
              <a:t>tu</a:t>
            </a:r>
            <a:r>
              <a:rPr lang="tr-TR" sz="8800" dirty="0" smtClean="0">
                <a:solidFill>
                  <a:srgbClr val="7030A0"/>
                </a:solidFill>
                <a:latin typeface="TTKB Dik Temel Abece" pitchFamily="2" charset="-94"/>
                <a:ea typeface="Times New Roman" panose="02020603050405020304" pitchFamily="18" charset="0"/>
              </a:rPr>
              <a:t> - ko</a:t>
            </a:r>
            <a:r>
              <a:rPr lang="tr-TR" sz="8800" dirty="0" smtClean="0">
                <a:solidFill>
                  <a:srgbClr val="FF0000"/>
                </a:solidFill>
                <a:latin typeface="TTKB Dik Temel Abece" pitchFamily="2" charset="-94"/>
                <a:ea typeface="Times New Roman" panose="02020603050405020304" pitchFamily="18" charset="0"/>
              </a:rPr>
              <a:t>la</a:t>
            </a:r>
            <a:r>
              <a:rPr lang="tr-TR" sz="8800" dirty="0" smtClean="0">
                <a:solidFill>
                  <a:srgbClr val="7030A0"/>
                </a:solidFill>
                <a:latin typeface="TTKB Dik Temel Abece" pitchFamily="2" charset="-94"/>
                <a:ea typeface="Times New Roman" panose="02020603050405020304" pitchFamily="18" charset="0"/>
              </a:rPr>
              <a:t> - ku</a:t>
            </a:r>
            <a:r>
              <a:rPr lang="tr-TR" sz="8800" dirty="0" smtClean="0">
                <a:solidFill>
                  <a:srgbClr val="FF0000"/>
                </a:solidFill>
                <a:latin typeface="TTKB Dik Temel Abece" pitchFamily="2" charset="-94"/>
                <a:ea typeface="Times New Roman" panose="02020603050405020304" pitchFamily="18" charset="0"/>
              </a:rPr>
              <a:t>yu</a:t>
            </a:r>
            <a:r>
              <a:rPr lang="tr-TR" sz="8800" dirty="0" smtClean="0">
                <a:solidFill>
                  <a:srgbClr val="7030A0"/>
                </a:solidFill>
                <a:latin typeface="TTKB Dik Temel Abece" pitchFamily="2" charset="-94"/>
                <a:ea typeface="Times New Roman" panose="02020603050405020304" pitchFamily="18" charset="0"/>
              </a:rPr>
              <a:t> -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409825" algn="l"/>
              </a:tabLst>
            </a:pPr>
            <a:endParaRPr lang="tr-TR" sz="6600" dirty="0">
              <a:solidFill>
                <a:srgbClr val="7030A0"/>
              </a:solidFill>
              <a:latin typeface="TTKB Dik Temel Abece" pitchFamily="2" charset="-94"/>
              <a:ea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409825" algn="l"/>
              </a:tabLst>
            </a:pPr>
            <a:r>
              <a:rPr lang="tr-TR" sz="8800" dirty="0">
                <a:solidFill>
                  <a:srgbClr val="7030A0"/>
                </a:solidFill>
                <a:latin typeface="TTKB Dik Temel Abece" pitchFamily="2" charset="-94"/>
                <a:ea typeface="Times New Roman" panose="02020603050405020304" pitchFamily="18" charset="0"/>
              </a:rPr>
              <a:t>k</a:t>
            </a:r>
            <a:r>
              <a:rPr lang="tr-TR" sz="8800" dirty="0" smtClean="0">
                <a:solidFill>
                  <a:srgbClr val="7030A0"/>
                </a:solidFill>
                <a:latin typeface="TTKB Dik Temel Abece" pitchFamily="2" charset="-94"/>
                <a:ea typeface="Times New Roman" panose="02020603050405020304" pitchFamily="18" charset="0"/>
              </a:rPr>
              <a:t>u</a:t>
            </a:r>
            <a:r>
              <a:rPr lang="tr-TR" sz="8800" dirty="0" smtClean="0">
                <a:solidFill>
                  <a:srgbClr val="FF0000"/>
                </a:solidFill>
                <a:latin typeface="TTKB Dik Temel Abece" pitchFamily="2" charset="-94"/>
                <a:ea typeface="Times New Roman" panose="02020603050405020304" pitchFamily="18" charset="0"/>
              </a:rPr>
              <a:t>mu</a:t>
            </a:r>
            <a:r>
              <a:rPr lang="tr-TR" sz="8800" dirty="0" smtClean="0">
                <a:solidFill>
                  <a:srgbClr val="7030A0"/>
                </a:solidFill>
                <a:latin typeface="TTKB Dik Temel Abece" pitchFamily="2" charset="-94"/>
                <a:ea typeface="Times New Roman" panose="02020603050405020304" pitchFamily="18" charset="0"/>
              </a:rPr>
              <a:t> - kat</a:t>
            </a:r>
            <a:r>
              <a:rPr lang="tr-TR" sz="8800" dirty="0" smtClean="0">
                <a:solidFill>
                  <a:srgbClr val="FF0000"/>
                </a:solidFill>
                <a:latin typeface="TTKB Dik Temel Abece" pitchFamily="2" charset="-94"/>
                <a:ea typeface="Times New Roman" panose="02020603050405020304" pitchFamily="18" charset="0"/>
              </a:rPr>
              <a:t>la</a:t>
            </a:r>
            <a:r>
              <a:rPr lang="tr-TR" sz="8800" dirty="0" smtClean="0">
                <a:solidFill>
                  <a:srgbClr val="7030A0"/>
                </a:solidFill>
                <a:latin typeface="TTKB Dik Temel Abece" pitchFamily="2" charset="-94"/>
                <a:ea typeface="Times New Roman" panose="02020603050405020304" pitchFamily="18" charset="0"/>
              </a:rPr>
              <a:t> </a:t>
            </a:r>
            <a:r>
              <a:rPr lang="tr-TR" sz="8800" dirty="0" smtClean="0">
                <a:solidFill>
                  <a:srgbClr val="7030A0"/>
                </a:solidFill>
                <a:latin typeface="TTKB Dik Temel Abece" pitchFamily="2" charset="-94"/>
                <a:ea typeface="Times New Roman" panose="02020603050405020304" pitchFamily="18" charset="0"/>
              </a:rPr>
              <a:t>– kay</a:t>
            </a:r>
            <a:r>
              <a:rPr lang="tr-TR" sz="8800" dirty="0" smtClean="0">
                <a:solidFill>
                  <a:srgbClr val="FF0000"/>
                </a:solidFill>
                <a:latin typeface="TTKB Dik Temel Abece" pitchFamily="2" charset="-94"/>
                <a:ea typeface="Times New Roman" panose="02020603050405020304" pitchFamily="18" charset="0"/>
              </a:rPr>
              <a:t>ma</a:t>
            </a:r>
            <a:endParaRPr lang="tr-TR" sz="5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65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42900" y="1028701"/>
            <a:ext cx="1121173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8800" dirty="0">
                <a:solidFill>
                  <a:srgbClr val="C00000"/>
                </a:solidFill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8800" dirty="0" smtClean="0">
                <a:solidFill>
                  <a:srgbClr val="C00000"/>
                </a:solidFill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ut - yutma - yol </a:t>
            </a:r>
            <a:endParaRPr lang="tr-TR" sz="8800" dirty="0" smtClean="0">
              <a:solidFill>
                <a:srgbClr val="C00000"/>
              </a:solidFill>
              <a:effectLst/>
              <a:latin typeface="TTKB Dik Temel Abece" pitchFamily="2" charset="-94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sz="8800" dirty="0">
              <a:solidFill>
                <a:srgbClr val="C00000"/>
              </a:solidFill>
              <a:latin typeface="TTKB Dik Temel Abece" pitchFamily="2" charset="-94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8800" dirty="0" smtClean="0">
                <a:solidFill>
                  <a:srgbClr val="C00000"/>
                </a:solidFill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yok - yokluk</a:t>
            </a:r>
            <a:endParaRPr lang="tr-TR" sz="5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9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828676" y="1343025"/>
            <a:ext cx="9429749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8800" dirty="0" smtClean="0">
                <a:solidFill>
                  <a:schemeClr val="accent5">
                    <a:lumMod val="50000"/>
                  </a:schemeClr>
                </a:solidFill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8800" dirty="0" smtClean="0">
                <a:solidFill>
                  <a:schemeClr val="accent5">
                    <a:lumMod val="50000"/>
                  </a:schemeClr>
                </a:solidFill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yük </a:t>
            </a:r>
            <a:r>
              <a:rPr lang="tr-TR" sz="8800" dirty="0" smtClean="0">
                <a:solidFill>
                  <a:schemeClr val="accent5">
                    <a:lumMod val="50000"/>
                  </a:schemeClr>
                </a:solidFill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- yün - yük</a:t>
            </a:r>
            <a:r>
              <a:rPr lang="tr-TR" sz="8800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tr-TR" sz="8800" dirty="0" smtClean="0">
                <a:solidFill>
                  <a:schemeClr val="accent5">
                    <a:lumMod val="50000"/>
                  </a:schemeClr>
                </a:solidFill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tr-TR" sz="5400" dirty="0">
              <a:solidFill>
                <a:schemeClr val="accent5">
                  <a:lumMod val="50000"/>
                </a:schemeClr>
              </a:solidFill>
              <a:latin typeface="TTKB Dik Temel Abece" pitchFamily="2" charset="-94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8800" dirty="0" smtClean="0">
                <a:solidFill>
                  <a:schemeClr val="accent5">
                    <a:lumMod val="50000"/>
                  </a:schemeClr>
                </a:solidFill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    yük</a:t>
            </a:r>
            <a:r>
              <a:rPr lang="tr-TR" sz="8800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lü</a:t>
            </a:r>
            <a:r>
              <a:rPr lang="tr-TR" sz="8800" dirty="0" smtClean="0">
                <a:solidFill>
                  <a:schemeClr val="accent5">
                    <a:lumMod val="50000"/>
                  </a:schemeClr>
                </a:solidFill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 - yün</a:t>
            </a:r>
            <a:r>
              <a:rPr lang="tr-TR" sz="8800" dirty="0" smtClean="0">
                <a:solidFill>
                  <a:srgbClr val="FF0000"/>
                </a:solidFill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lü</a:t>
            </a:r>
            <a:endParaRPr lang="tr-TR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56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076325" y="1971676"/>
            <a:ext cx="9782175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1500" dirty="0" smtClean="0">
                <a:solidFill>
                  <a:schemeClr val="accent5">
                    <a:lumMod val="50000"/>
                  </a:schemeClr>
                </a:solidFill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Kaya oyun oyna.</a:t>
            </a:r>
            <a:endParaRPr lang="tr-TR" sz="115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31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957513" y="2500313"/>
            <a:ext cx="6586537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1500" dirty="0" smtClean="0">
                <a:solidFill>
                  <a:srgbClr val="FF33CC"/>
                </a:solidFill>
                <a:effectLst/>
                <a:latin typeface="TTKB Dik Temel Abece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Ayla oyna</a:t>
            </a:r>
            <a:r>
              <a:rPr lang="tr-TR" sz="11500" dirty="0" smtClean="0">
                <a:solidFill>
                  <a:srgbClr val="FF33CC"/>
                </a:solidFill>
                <a:effectLst/>
                <a:latin typeface="TTKB Dik Temel Abece Dot" pitchFamily="2" charset="-94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11500" dirty="0">
              <a:solidFill>
                <a:srgbClr val="FF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83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101</Words>
  <Application>Microsoft Office PowerPoint</Application>
  <PresentationFormat>Geniş ekran</PresentationFormat>
  <Paragraphs>27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TTKB Dik Temel Abece</vt:lpstr>
      <vt:lpstr>TTKB Dik Temel Abece Dot</vt:lpstr>
      <vt:lpstr>Office Teması</vt:lpstr>
      <vt:lpstr>1- C nin   Süper Kahramanlarına   Sevgilerle</vt:lpstr>
      <vt:lpstr>Y y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Engin ASAN</dc:creator>
  <cp:lastModifiedBy>Engin ASAN</cp:lastModifiedBy>
  <cp:revision>6</cp:revision>
  <dcterms:created xsi:type="dcterms:W3CDTF">2020-12-03T18:36:30Z</dcterms:created>
  <dcterms:modified xsi:type="dcterms:W3CDTF">2020-12-03T19:10:33Z</dcterms:modified>
</cp:coreProperties>
</file>